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147472537" r:id="rId2"/>
    <p:sldId id="2147472548" r:id="rId3"/>
    <p:sldId id="2147472709" r:id="rId4"/>
    <p:sldId id="2980" r:id="rId5"/>
    <p:sldId id="2147472710" r:id="rId6"/>
    <p:sldId id="1448941765" r:id="rId7"/>
    <p:sldId id="2147472744" r:id="rId8"/>
    <p:sldId id="2147472745" r:id="rId9"/>
    <p:sldId id="2147472746" r:id="rId10"/>
    <p:sldId id="2147472753" r:id="rId11"/>
    <p:sldId id="1448941877" r:id="rId12"/>
    <p:sldId id="1448941797" r:id="rId13"/>
    <p:sldId id="2147472711" r:id="rId14"/>
    <p:sldId id="1384" r:id="rId15"/>
    <p:sldId id="2147472541" r:id="rId16"/>
    <p:sldId id="2147472540" r:id="rId17"/>
    <p:sldId id="261" r:id="rId18"/>
    <p:sldId id="263" r:id="rId19"/>
    <p:sldId id="267" r:id="rId20"/>
    <p:sldId id="268" r:id="rId21"/>
    <p:sldId id="269" r:id="rId22"/>
    <p:sldId id="2147472759" r:id="rId23"/>
    <p:sldId id="2147472560" r:id="rId24"/>
    <p:sldId id="14489418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A6600"/>
    <a:srgbClr val="00095B"/>
    <a:srgbClr val="9E1C33"/>
    <a:srgbClr val="EB001B"/>
    <a:srgbClr val="3C71AE"/>
    <a:srgbClr val="01C1D6"/>
    <a:srgbClr val="00A6CA"/>
    <a:srgbClr val="006FCF"/>
    <a:srgbClr val="00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8"/>
    <p:restoredTop sz="95721"/>
  </p:normalViewPr>
  <p:slideViewPr>
    <p:cSldViewPr snapToGrid="0">
      <p:cViewPr varScale="1">
        <p:scale>
          <a:sx n="103" d="100"/>
          <a:sy n="103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39394-7B28-BD4B-A05C-6DA20D1F77C9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20B95-FD12-6B43-88B2-4E8D98FDC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3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LIST OF ATTENDEES FOR VIRTUAL TOUR: </a:t>
            </a: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Kevin Stephenson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Chad Hager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Fabiola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Arrona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Jaddidi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Stephenie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Tony Gardner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Sheri Johnson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Shonda Johnson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Shunda Gray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B7F266-1AB0-534D-88D0-B06693C585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8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170ACF-8FF8-B236-8674-30F7ADD6D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457200"/>
            <a:ext cx="757298" cy="27432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2A91180-53C8-20E7-5BB6-EC08491FA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463040"/>
            <a:ext cx="3657600" cy="2743200"/>
          </a:xfrm>
        </p:spPr>
        <p:txBody>
          <a:bodyPr anchor="b">
            <a:noAutofit/>
          </a:bodyPr>
          <a:lstStyle>
            <a:lvl1pPr>
              <a:defRPr sz="3600" b="1" i="0">
                <a:solidFill>
                  <a:schemeClr val="tx1"/>
                </a:solidFill>
                <a:latin typeface="Axiform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603575-A316-978F-D969-95D5EE253350}"/>
              </a:ext>
            </a:extLst>
          </p:cNvPr>
          <p:cNvSpPr/>
          <p:nvPr userDrawn="1"/>
        </p:nvSpPr>
        <p:spPr>
          <a:xfrm>
            <a:off x="11338560" y="6812280"/>
            <a:ext cx="27432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Axiforma Book" pitchFamily="2" charset="77"/>
            </a:endParaRP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5F072270-5C8A-B2AF-0C08-D7E1019DB6D1}"/>
              </a:ext>
            </a:extLst>
          </p:cNvPr>
          <p:cNvSpPr txBox="1">
            <a:spLocks/>
          </p:cNvSpPr>
          <p:nvPr userDrawn="1"/>
        </p:nvSpPr>
        <p:spPr>
          <a:xfrm>
            <a:off x="11338560" y="6583680"/>
            <a:ext cx="27432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012FAE8-3FE1-A745-BC66-41AC324923C7}" type="slidenum">
              <a:rPr lang="en-US" sz="800" smtClean="0">
                <a:latin typeface="Axiforma Book" pitchFamily="2" charset="77"/>
              </a:rPr>
              <a:pPr algn="ctr"/>
              <a:t>‹#›</a:t>
            </a:fld>
            <a:endParaRPr lang="en-US" sz="800" dirty="0">
              <a:latin typeface="Axiforma Book" pitchFamily="2" charset="77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2C56AA3-29DD-2546-09FB-D45D626678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6309360"/>
            <a:ext cx="868681" cy="1828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DD003F-C89F-D836-55F4-6BF4E172B1EC}"/>
              </a:ext>
            </a:extLst>
          </p:cNvPr>
          <p:cNvCxnSpPr>
            <a:cxnSpLocks/>
          </p:cNvCxnSpPr>
          <p:nvPr userDrawn="1"/>
        </p:nvCxnSpPr>
        <p:spPr>
          <a:xfrm>
            <a:off x="1737360" y="36576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DF9F5-D0A8-3C2A-FC65-CB655F2DA490}"/>
              </a:ext>
            </a:extLst>
          </p:cNvPr>
          <p:cNvGrpSpPr/>
          <p:nvPr userDrawn="1"/>
        </p:nvGrpSpPr>
        <p:grpSpPr>
          <a:xfrm>
            <a:off x="1947813" y="457200"/>
            <a:ext cx="1552212" cy="315871"/>
            <a:chOff x="4092096" y="3114159"/>
            <a:chExt cx="5335894" cy="1085838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040A4B6-B692-C572-301B-A9D751FD84D1}"/>
                </a:ext>
              </a:extLst>
            </p:cNvPr>
            <p:cNvSpPr/>
            <p:nvPr/>
          </p:nvSpPr>
          <p:spPr>
            <a:xfrm>
              <a:off x="4983238" y="3311353"/>
              <a:ext cx="562650" cy="704080"/>
            </a:xfrm>
            <a:custGeom>
              <a:avLst/>
              <a:gdLst>
                <a:gd name="connsiteX0" fmla="*/ 562651 w 562650"/>
                <a:gd name="connsiteY0" fmla="*/ 0 h 704080"/>
                <a:gd name="connsiteX1" fmla="*/ 562651 w 562650"/>
                <a:gd name="connsiteY1" fmla="*/ 110773 h 704080"/>
                <a:gd name="connsiteX2" fmla="*/ 345942 w 562650"/>
                <a:gd name="connsiteY2" fmla="*/ 110773 h 704080"/>
                <a:gd name="connsiteX3" fmla="*/ 345942 w 562650"/>
                <a:gd name="connsiteY3" fmla="*/ 704080 h 704080"/>
                <a:gd name="connsiteX4" fmla="*/ 216709 w 562650"/>
                <a:gd name="connsiteY4" fmla="*/ 704080 h 704080"/>
                <a:gd name="connsiteX5" fmla="*/ 216709 w 562650"/>
                <a:gd name="connsiteY5" fmla="*/ 110773 h 704080"/>
                <a:gd name="connsiteX6" fmla="*/ 0 w 562650"/>
                <a:gd name="connsiteY6" fmla="*/ 110773 h 704080"/>
                <a:gd name="connsiteX7" fmla="*/ 0 w 562650"/>
                <a:gd name="connsiteY7" fmla="*/ 0 h 7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650" h="704080">
                  <a:moveTo>
                    <a:pt x="562651" y="0"/>
                  </a:moveTo>
                  <a:lnTo>
                    <a:pt x="562651" y="110773"/>
                  </a:lnTo>
                  <a:lnTo>
                    <a:pt x="345942" y="110773"/>
                  </a:lnTo>
                  <a:lnTo>
                    <a:pt x="345942" y="704080"/>
                  </a:lnTo>
                  <a:lnTo>
                    <a:pt x="216709" y="704080"/>
                  </a:lnTo>
                  <a:lnTo>
                    <a:pt x="216709" y="110773"/>
                  </a:lnTo>
                  <a:lnTo>
                    <a:pt x="0" y="110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3D8D99C-E17B-B085-FECF-524F5057F799}"/>
                </a:ext>
              </a:extLst>
            </p:cNvPr>
            <p:cNvSpPr/>
            <p:nvPr/>
          </p:nvSpPr>
          <p:spPr>
            <a:xfrm>
              <a:off x="555267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4 w 324391"/>
                <a:gd name="connsiteY3" fmla="*/ 110088 h 542809"/>
                <a:gd name="connsiteX4" fmla="*/ 122945 w 324391"/>
                <a:gd name="connsiteY4" fmla="*/ 117144 h 542809"/>
                <a:gd name="connsiteX5" fmla="*/ 12294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9" y="114375"/>
                    <a:pt x="260799" y="111570"/>
                  </a:cubicBezTo>
                  <a:cubicBezTo>
                    <a:pt x="240169" y="107635"/>
                    <a:pt x="219198" y="105768"/>
                    <a:pt x="198196" y="105996"/>
                  </a:cubicBezTo>
                  <a:cubicBezTo>
                    <a:pt x="183689" y="106072"/>
                    <a:pt x="169217" y="107441"/>
                    <a:pt x="154954" y="110088"/>
                  </a:cubicBezTo>
                  <a:cubicBezTo>
                    <a:pt x="144141" y="111736"/>
                    <a:pt x="133448" y="114093"/>
                    <a:pt x="122945" y="117144"/>
                  </a:cubicBezTo>
                  <a:lnTo>
                    <a:pt x="12294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8" y="3605"/>
                    <a:pt x="167767" y="-322"/>
                    <a:pt x="207594" y="21"/>
                  </a:cubicBezTo>
                  <a:cubicBezTo>
                    <a:pt x="215719" y="21"/>
                    <a:pt x="225188" y="585"/>
                    <a:pt x="235857" y="1573"/>
                  </a:cubicBezTo>
                  <a:cubicBezTo>
                    <a:pt x="246526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9F0592F-0672-4FD6-81BD-72E3CF531012}"/>
                </a:ext>
              </a:extLst>
            </p:cNvPr>
            <p:cNvSpPr/>
            <p:nvPr/>
          </p:nvSpPr>
          <p:spPr>
            <a:xfrm>
              <a:off x="5904000" y="3470779"/>
              <a:ext cx="430023" cy="555898"/>
            </a:xfrm>
            <a:custGeom>
              <a:avLst/>
              <a:gdLst>
                <a:gd name="connsiteX0" fmla="*/ 214574 w 430023"/>
                <a:gd name="connsiteY0" fmla="*/ 102 h 555898"/>
                <a:gd name="connsiteX1" fmla="*/ 317311 w 430023"/>
                <a:gd name="connsiteY1" fmla="*/ 15342 h 555898"/>
                <a:gd name="connsiteX2" fmla="*/ 384012 w 430023"/>
                <a:gd name="connsiteY2" fmla="*/ 58028 h 555898"/>
                <a:gd name="connsiteX3" fmla="*/ 419341 w 430023"/>
                <a:gd name="connsiteY3" fmla="*/ 124563 h 555898"/>
                <a:gd name="connsiteX4" fmla="*/ 430011 w 430023"/>
                <a:gd name="connsiteY4" fmla="*/ 210430 h 555898"/>
                <a:gd name="connsiteX5" fmla="*/ 430010 w 430023"/>
                <a:gd name="connsiteY5" fmla="*/ 532448 h 555898"/>
                <a:gd name="connsiteX6" fmla="*/ 344019 w 430023"/>
                <a:gd name="connsiteY6" fmla="*/ 547195 h 555898"/>
                <a:gd name="connsiteX7" fmla="*/ 214291 w 430023"/>
                <a:gd name="connsiteY7" fmla="*/ 555873 h 555898"/>
                <a:gd name="connsiteX8" fmla="*/ 126816 w 430023"/>
                <a:gd name="connsiteY8" fmla="*/ 546701 h 555898"/>
                <a:gd name="connsiteX9" fmla="*/ 59126 w 430023"/>
                <a:gd name="connsiteY9" fmla="*/ 517208 h 555898"/>
                <a:gd name="connsiteX10" fmla="*/ 15388 w 430023"/>
                <a:gd name="connsiteY10" fmla="*/ 464432 h 555898"/>
                <a:gd name="connsiteX11" fmla="*/ 126 w 430023"/>
                <a:gd name="connsiteY11" fmla="*/ 384139 h 555898"/>
                <a:gd name="connsiteX12" fmla="*/ 17932 w 430023"/>
                <a:gd name="connsiteY12" fmla="*/ 306880 h 555898"/>
                <a:gd name="connsiteX13" fmla="*/ 66262 w 430023"/>
                <a:gd name="connsiteY13" fmla="*/ 255586 h 555898"/>
                <a:gd name="connsiteX14" fmla="*/ 136920 w 430023"/>
                <a:gd name="connsiteY14" fmla="*/ 227363 h 555898"/>
                <a:gd name="connsiteX15" fmla="*/ 220862 w 430023"/>
                <a:gd name="connsiteY15" fmla="*/ 218755 h 555898"/>
                <a:gd name="connsiteX16" fmla="*/ 263610 w 430023"/>
                <a:gd name="connsiteY16" fmla="*/ 221295 h 555898"/>
                <a:gd name="connsiteX17" fmla="*/ 311446 w 430023"/>
                <a:gd name="connsiteY17" fmla="*/ 229903 h 555898"/>
                <a:gd name="connsiteX18" fmla="*/ 311446 w 430023"/>
                <a:gd name="connsiteY18" fmla="*/ 209583 h 555898"/>
                <a:gd name="connsiteX19" fmla="*/ 306359 w 430023"/>
                <a:gd name="connsiteY19" fmla="*/ 168943 h 555898"/>
                <a:gd name="connsiteX20" fmla="*/ 254990 w 430023"/>
                <a:gd name="connsiteY20" fmla="*/ 112074 h 555898"/>
                <a:gd name="connsiteX21" fmla="*/ 202562 w 430023"/>
                <a:gd name="connsiteY21" fmla="*/ 103960 h 555898"/>
                <a:gd name="connsiteX22" fmla="*/ 124202 w 430023"/>
                <a:gd name="connsiteY22" fmla="*/ 110028 h 555898"/>
                <a:gd name="connsiteX23" fmla="*/ 66262 w 430023"/>
                <a:gd name="connsiteY23" fmla="*/ 124140 h 555898"/>
                <a:gd name="connsiteX24" fmla="*/ 51000 w 430023"/>
                <a:gd name="connsiteY24" fmla="*/ 24585 h 555898"/>
                <a:gd name="connsiteX25" fmla="*/ 119115 w 430023"/>
                <a:gd name="connsiteY25" fmla="*/ 8357 h 555898"/>
                <a:gd name="connsiteX26" fmla="*/ 214574 w 430023"/>
                <a:gd name="connsiteY26" fmla="*/ 102 h 555898"/>
                <a:gd name="connsiteX27" fmla="*/ 224748 w 430023"/>
                <a:gd name="connsiteY27" fmla="*/ 458294 h 555898"/>
                <a:gd name="connsiteX28" fmla="*/ 311234 w 430023"/>
                <a:gd name="connsiteY28" fmla="*/ 452226 h 555898"/>
                <a:gd name="connsiteX29" fmla="*/ 311234 w 430023"/>
                <a:gd name="connsiteY29" fmla="*/ 316052 h 555898"/>
                <a:gd name="connsiteX30" fmla="*/ 281699 w 430023"/>
                <a:gd name="connsiteY30" fmla="*/ 309984 h 555898"/>
                <a:gd name="connsiteX31" fmla="*/ 239304 w 430023"/>
                <a:gd name="connsiteY31" fmla="*/ 306880 h 555898"/>
                <a:gd name="connsiteX32" fmla="*/ 198040 w 430023"/>
                <a:gd name="connsiteY32" fmla="*/ 309984 h 555898"/>
                <a:gd name="connsiteX33" fmla="*/ 160449 w 430023"/>
                <a:gd name="connsiteY33" fmla="*/ 321132 h 555898"/>
                <a:gd name="connsiteX34" fmla="*/ 133458 w 430023"/>
                <a:gd name="connsiteY34" fmla="*/ 343993 h 555898"/>
                <a:gd name="connsiteX35" fmla="*/ 123283 w 430023"/>
                <a:gd name="connsiteY35" fmla="*/ 381105 h 555898"/>
                <a:gd name="connsiteX36" fmla="*/ 150769 w 430023"/>
                <a:gd name="connsiteY36" fmla="*/ 441501 h 555898"/>
                <a:gd name="connsiteX37" fmla="*/ 224748 w 430023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023" h="555898">
                  <a:moveTo>
                    <a:pt x="214574" y="102"/>
                  </a:moveTo>
                  <a:cubicBezTo>
                    <a:pt x="249445" y="-804"/>
                    <a:pt x="284209" y="4353"/>
                    <a:pt x="317311" y="15342"/>
                  </a:cubicBezTo>
                  <a:cubicBezTo>
                    <a:pt x="342705" y="23911"/>
                    <a:pt x="365608" y="38568"/>
                    <a:pt x="384012" y="58028"/>
                  </a:cubicBezTo>
                  <a:cubicBezTo>
                    <a:pt x="400926" y="77081"/>
                    <a:pt x="413038" y="99892"/>
                    <a:pt x="419341" y="124563"/>
                  </a:cubicBezTo>
                  <a:cubicBezTo>
                    <a:pt x="426681" y="152589"/>
                    <a:pt x="430269" y="181462"/>
                    <a:pt x="430011" y="210430"/>
                  </a:cubicBezTo>
                  <a:lnTo>
                    <a:pt x="430010" y="532448"/>
                  </a:lnTo>
                  <a:cubicBezTo>
                    <a:pt x="411168" y="536540"/>
                    <a:pt x="382505" y="541456"/>
                    <a:pt x="344019" y="547195"/>
                  </a:cubicBezTo>
                  <a:cubicBezTo>
                    <a:pt x="301053" y="553302"/>
                    <a:pt x="257690" y="556203"/>
                    <a:pt x="214291" y="555873"/>
                  </a:cubicBezTo>
                  <a:cubicBezTo>
                    <a:pt x="184880" y="556114"/>
                    <a:pt x="155536" y="553037"/>
                    <a:pt x="126816" y="546701"/>
                  </a:cubicBezTo>
                  <a:cubicBezTo>
                    <a:pt x="102493" y="541526"/>
                    <a:pt x="79468" y="531494"/>
                    <a:pt x="59126" y="517208"/>
                  </a:cubicBezTo>
                  <a:cubicBezTo>
                    <a:pt x="40368" y="503533"/>
                    <a:pt x="25332" y="485391"/>
                    <a:pt x="15388" y="464432"/>
                  </a:cubicBezTo>
                  <a:cubicBezTo>
                    <a:pt x="4319" y="439154"/>
                    <a:pt x="-898" y="411709"/>
                    <a:pt x="126" y="384139"/>
                  </a:cubicBezTo>
                  <a:cubicBezTo>
                    <a:pt x="-736" y="357281"/>
                    <a:pt x="5400" y="330660"/>
                    <a:pt x="17932" y="306880"/>
                  </a:cubicBezTo>
                  <a:cubicBezTo>
                    <a:pt x="29611" y="286101"/>
                    <a:pt x="46203" y="268491"/>
                    <a:pt x="66262" y="255586"/>
                  </a:cubicBezTo>
                  <a:cubicBezTo>
                    <a:pt x="87896" y="241957"/>
                    <a:pt x="111842" y="232392"/>
                    <a:pt x="136920" y="227363"/>
                  </a:cubicBezTo>
                  <a:cubicBezTo>
                    <a:pt x="164521" y="221559"/>
                    <a:pt x="192657" y="218674"/>
                    <a:pt x="220862" y="218755"/>
                  </a:cubicBezTo>
                  <a:cubicBezTo>
                    <a:pt x="235148" y="218797"/>
                    <a:pt x="249420" y="219645"/>
                    <a:pt x="263610" y="221295"/>
                  </a:cubicBezTo>
                  <a:cubicBezTo>
                    <a:pt x="279713" y="223212"/>
                    <a:pt x="295686" y="226086"/>
                    <a:pt x="311446" y="229903"/>
                  </a:cubicBezTo>
                  <a:lnTo>
                    <a:pt x="311446" y="209583"/>
                  </a:lnTo>
                  <a:cubicBezTo>
                    <a:pt x="311506" y="195874"/>
                    <a:pt x="309796" y="182215"/>
                    <a:pt x="306359" y="168943"/>
                  </a:cubicBezTo>
                  <a:cubicBezTo>
                    <a:pt x="299812" y="142615"/>
                    <a:pt x="280544" y="121283"/>
                    <a:pt x="254990" y="112074"/>
                  </a:cubicBezTo>
                  <a:cubicBezTo>
                    <a:pt x="238162" y="106176"/>
                    <a:pt x="220389" y="103425"/>
                    <a:pt x="202562" y="103960"/>
                  </a:cubicBezTo>
                  <a:cubicBezTo>
                    <a:pt x="176316" y="103759"/>
                    <a:pt x="150102" y="105789"/>
                    <a:pt x="124202" y="110028"/>
                  </a:cubicBezTo>
                  <a:cubicBezTo>
                    <a:pt x="104524" y="113088"/>
                    <a:pt x="85141" y="117808"/>
                    <a:pt x="66262" y="124140"/>
                  </a:cubicBezTo>
                  <a:lnTo>
                    <a:pt x="51000" y="24585"/>
                  </a:lnTo>
                  <a:cubicBezTo>
                    <a:pt x="73291" y="17571"/>
                    <a:pt x="96053" y="12148"/>
                    <a:pt x="119115" y="8357"/>
                  </a:cubicBezTo>
                  <a:cubicBezTo>
                    <a:pt x="150622" y="2754"/>
                    <a:pt x="182571" y="-9"/>
                    <a:pt x="214574" y="102"/>
                  </a:cubicBezTo>
                  <a:close/>
                  <a:moveTo>
                    <a:pt x="224748" y="458294"/>
                  </a:moveTo>
                  <a:cubicBezTo>
                    <a:pt x="253704" y="458984"/>
                    <a:pt x="282660" y="456952"/>
                    <a:pt x="311234" y="452226"/>
                  </a:cubicBezTo>
                  <a:lnTo>
                    <a:pt x="311234" y="316052"/>
                  </a:lnTo>
                  <a:cubicBezTo>
                    <a:pt x="301526" y="313412"/>
                    <a:pt x="291662" y="311385"/>
                    <a:pt x="281699" y="309984"/>
                  </a:cubicBezTo>
                  <a:cubicBezTo>
                    <a:pt x="267670" y="307849"/>
                    <a:pt x="253495" y="306811"/>
                    <a:pt x="239304" y="306880"/>
                  </a:cubicBezTo>
                  <a:cubicBezTo>
                    <a:pt x="225492" y="306907"/>
                    <a:pt x="211700" y="307944"/>
                    <a:pt x="198040" y="309984"/>
                  </a:cubicBezTo>
                  <a:cubicBezTo>
                    <a:pt x="185011" y="311754"/>
                    <a:pt x="172333" y="315514"/>
                    <a:pt x="160449" y="321132"/>
                  </a:cubicBezTo>
                  <a:cubicBezTo>
                    <a:pt x="149596" y="326250"/>
                    <a:pt x="140286" y="334135"/>
                    <a:pt x="133458" y="343993"/>
                  </a:cubicBezTo>
                  <a:cubicBezTo>
                    <a:pt x="126330" y="355026"/>
                    <a:pt x="122777" y="367984"/>
                    <a:pt x="123283" y="381105"/>
                  </a:cubicBezTo>
                  <a:cubicBezTo>
                    <a:pt x="123283" y="410221"/>
                    <a:pt x="132445" y="430353"/>
                    <a:pt x="150769" y="441501"/>
                  </a:cubicBezTo>
                  <a:cubicBezTo>
                    <a:pt x="169093" y="452649"/>
                    <a:pt x="193753" y="458247"/>
                    <a:pt x="224748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5D2EE08-DD3E-8646-EC6A-43CB0F836725}"/>
                </a:ext>
              </a:extLst>
            </p:cNvPr>
            <p:cNvSpPr/>
            <p:nvPr/>
          </p:nvSpPr>
          <p:spPr>
            <a:xfrm>
              <a:off x="6435404" y="3472739"/>
              <a:ext cx="444662" cy="542836"/>
            </a:xfrm>
            <a:custGeom>
              <a:avLst/>
              <a:gdLst>
                <a:gd name="connsiteX0" fmla="*/ 0 w 444662"/>
                <a:gd name="connsiteY0" fmla="*/ 28623 h 542836"/>
                <a:gd name="connsiteX1" fmla="*/ 92562 w 444662"/>
                <a:gd name="connsiteY1" fmla="*/ 9290 h 542836"/>
                <a:gd name="connsiteX2" fmla="*/ 218757 w 444662"/>
                <a:gd name="connsiteY2" fmla="*/ 118 h 542836"/>
                <a:gd name="connsiteX3" fmla="*/ 327642 w 444662"/>
                <a:gd name="connsiteY3" fmla="*/ 17968 h 542836"/>
                <a:gd name="connsiteX4" fmla="*/ 397310 w 444662"/>
                <a:gd name="connsiteY4" fmla="*/ 67358 h 542836"/>
                <a:gd name="connsiteX5" fmla="*/ 433982 w 444662"/>
                <a:gd name="connsiteY5" fmla="*/ 144970 h 542836"/>
                <a:gd name="connsiteX6" fmla="*/ 444651 w 444662"/>
                <a:gd name="connsiteY6" fmla="*/ 243748 h 542836"/>
                <a:gd name="connsiteX7" fmla="*/ 444652 w 444662"/>
                <a:gd name="connsiteY7" fmla="*/ 542413 h 542836"/>
                <a:gd name="connsiteX8" fmla="*/ 321495 w 444662"/>
                <a:gd name="connsiteY8" fmla="*/ 542413 h 542836"/>
                <a:gd name="connsiteX9" fmla="*/ 321495 w 444662"/>
                <a:gd name="connsiteY9" fmla="*/ 263434 h 542836"/>
                <a:gd name="connsiteX10" fmla="*/ 315913 w 444662"/>
                <a:gd name="connsiteY10" fmla="*/ 190761 h 542836"/>
                <a:gd name="connsiteX11" fmla="*/ 297612 w 444662"/>
                <a:gd name="connsiteY11" fmla="*/ 142006 h 542836"/>
                <a:gd name="connsiteX12" fmla="*/ 262990 w 444662"/>
                <a:gd name="connsiteY12" fmla="*/ 114560 h 542836"/>
                <a:gd name="connsiteX13" fmla="*/ 209572 w 444662"/>
                <a:gd name="connsiteY13" fmla="*/ 105952 h 542836"/>
                <a:gd name="connsiteX14" fmla="*/ 160747 w 444662"/>
                <a:gd name="connsiteY14" fmla="*/ 108986 h 542836"/>
                <a:gd name="connsiteX15" fmla="*/ 123086 w 444662"/>
                <a:gd name="connsiteY15" fmla="*/ 114066 h 542836"/>
                <a:gd name="connsiteX16" fmla="*/ 123086 w 444662"/>
                <a:gd name="connsiteY16" fmla="*/ 542836 h 542836"/>
                <a:gd name="connsiteX17" fmla="*/ 0 w 444662"/>
                <a:gd name="connsiteY17" fmla="*/ 542836 h 5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62" h="542836">
                  <a:moveTo>
                    <a:pt x="0" y="28623"/>
                  </a:moveTo>
                  <a:cubicBezTo>
                    <a:pt x="30455" y="20404"/>
                    <a:pt x="61361" y="13949"/>
                    <a:pt x="92562" y="9290"/>
                  </a:cubicBezTo>
                  <a:cubicBezTo>
                    <a:pt x="134320" y="2919"/>
                    <a:pt x="176516" y="-148"/>
                    <a:pt x="218757" y="118"/>
                  </a:cubicBezTo>
                  <a:cubicBezTo>
                    <a:pt x="255861" y="-939"/>
                    <a:pt x="292824" y="5121"/>
                    <a:pt x="327642" y="17968"/>
                  </a:cubicBezTo>
                  <a:cubicBezTo>
                    <a:pt x="354687" y="28257"/>
                    <a:pt x="378664" y="45255"/>
                    <a:pt x="397310" y="67358"/>
                  </a:cubicBezTo>
                  <a:cubicBezTo>
                    <a:pt x="415287" y="90107"/>
                    <a:pt x="427829" y="116651"/>
                    <a:pt x="433982" y="144970"/>
                  </a:cubicBezTo>
                  <a:cubicBezTo>
                    <a:pt x="441311" y="177380"/>
                    <a:pt x="444891" y="210523"/>
                    <a:pt x="444651" y="243748"/>
                  </a:cubicBezTo>
                  <a:lnTo>
                    <a:pt x="444652" y="542413"/>
                  </a:lnTo>
                  <a:lnTo>
                    <a:pt x="321495" y="542413"/>
                  </a:lnTo>
                  <a:lnTo>
                    <a:pt x="321495" y="263434"/>
                  </a:lnTo>
                  <a:cubicBezTo>
                    <a:pt x="321835" y="239091"/>
                    <a:pt x="319967" y="214767"/>
                    <a:pt x="315913" y="190761"/>
                  </a:cubicBezTo>
                  <a:cubicBezTo>
                    <a:pt x="313189" y="173437"/>
                    <a:pt x="306963" y="156849"/>
                    <a:pt x="297612" y="142006"/>
                  </a:cubicBezTo>
                  <a:cubicBezTo>
                    <a:pt x="289169" y="129523"/>
                    <a:pt x="277081" y="119939"/>
                    <a:pt x="262990" y="114560"/>
                  </a:cubicBezTo>
                  <a:cubicBezTo>
                    <a:pt x="245874" y="108401"/>
                    <a:pt x="227759" y="105482"/>
                    <a:pt x="209572" y="105952"/>
                  </a:cubicBezTo>
                  <a:cubicBezTo>
                    <a:pt x="193251" y="105984"/>
                    <a:pt x="176946" y="106998"/>
                    <a:pt x="160747" y="108986"/>
                  </a:cubicBezTo>
                  <a:cubicBezTo>
                    <a:pt x="143789" y="111032"/>
                    <a:pt x="131283" y="112726"/>
                    <a:pt x="123086" y="114066"/>
                  </a:cubicBezTo>
                  <a:lnTo>
                    <a:pt x="123086" y="542836"/>
                  </a:lnTo>
                  <a:lnTo>
                    <a:pt x="0" y="542836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B372161-9CEC-5D9C-E367-13F84FCACC17}"/>
                </a:ext>
              </a:extLst>
            </p:cNvPr>
            <p:cNvSpPr/>
            <p:nvPr/>
          </p:nvSpPr>
          <p:spPr>
            <a:xfrm>
              <a:off x="6968591" y="3470667"/>
              <a:ext cx="390855" cy="557613"/>
            </a:xfrm>
            <a:custGeom>
              <a:avLst/>
              <a:gdLst>
                <a:gd name="connsiteX0" fmla="*/ 174101 w 390855"/>
                <a:gd name="connsiteY0" fmla="*/ 456360 h 557613"/>
                <a:gd name="connsiteX1" fmla="*/ 245325 w 390855"/>
                <a:gd name="connsiteY1" fmla="*/ 444718 h 557613"/>
                <a:gd name="connsiteX2" fmla="*/ 267724 w 390855"/>
                <a:gd name="connsiteY2" fmla="*/ 404572 h 557613"/>
                <a:gd name="connsiteX3" fmla="*/ 243841 w 390855"/>
                <a:gd name="connsiteY3" fmla="*/ 360898 h 557613"/>
                <a:gd name="connsiteX4" fmla="*/ 164987 w 390855"/>
                <a:gd name="connsiteY4" fmla="*/ 323291 h 557613"/>
                <a:gd name="connsiteX5" fmla="*/ 103373 w 390855"/>
                <a:gd name="connsiteY5" fmla="*/ 297397 h 557613"/>
                <a:gd name="connsiteX6" fmla="*/ 55043 w 390855"/>
                <a:gd name="connsiteY6" fmla="*/ 265365 h 557613"/>
                <a:gd name="connsiteX7" fmla="*/ 23034 w 390855"/>
                <a:gd name="connsiteY7" fmla="*/ 221196 h 557613"/>
                <a:gd name="connsiteX8" fmla="*/ 11305 w 390855"/>
                <a:gd name="connsiteY8" fmla="*/ 157696 h 557613"/>
                <a:gd name="connsiteX9" fmla="*/ 65217 w 390855"/>
                <a:gd name="connsiteY9" fmla="*/ 42336 h 557613"/>
                <a:gd name="connsiteX10" fmla="*/ 211762 w 390855"/>
                <a:gd name="connsiteY10" fmla="*/ 3 h 557613"/>
                <a:gd name="connsiteX11" fmla="*/ 301286 w 390855"/>
                <a:gd name="connsiteY11" fmla="*/ 8610 h 557613"/>
                <a:gd name="connsiteX12" fmla="*/ 365373 w 390855"/>
                <a:gd name="connsiteY12" fmla="*/ 25403 h 557613"/>
                <a:gd name="connsiteX13" fmla="*/ 343045 w 390855"/>
                <a:gd name="connsiteY13" fmla="*/ 124958 h 557613"/>
                <a:gd name="connsiteX14" fmla="*/ 291112 w 390855"/>
                <a:gd name="connsiteY14" fmla="*/ 108165 h 557613"/>
                <a:gd name="connsiteX15" fmla="*/ 217839 w 390855"/>
                <a:gd name="connsiteY15" fmla="*/ 100545 h 557613"/>
                <a:gd name="connsiteX16" fmla="*/ 156791 w 390855"/>
                <a:gd name="connsiteY16" fmla="*/ 113245 h 557613"/>
                <a:gd name="connsiteX17" fmla="*/ 133403 w 390855"/>
                <a:gd name="connsiteY17" fmla="*/ 152404 h 557613"/>
                <a:gd name="connsiteX18" fmla="*/ 137996 w 390855"/>
                <a:gd name="connsiteY18" fmla="*/ 175758 h 557613"/>
                <a:gd name="connsiteX19" fmla="*/ 153752 w 390855"/>
                <a:gd name="connsiteY19" fmla="*/ 194526 h 557613"/>
                <a:gd name="connsiteX20" fmla="*/ 183287 w 390855"/>
                <a:gd name="connsiteY20" fmla="*/ 211812 h 557613"/>
                <a:gd name="connsiteX21" fmla="*/ 228014 w 390855"/>
                <a:gd name="connsiteY21" fmla="*/ 229593 h 557613"/>
                <a:gd name="connsiteX22" fmla="*/ 302347 w 390855"/>
                <a:gd name="connsiteY22" fmla="*/ 261625 h 557613"/>
                <a:gd name="connsiteX23" fmla="*/ 352655 w 390855"/>
                <a:gd name="connsiteY23" fmla="*/ 296903 h 557613"/>
                <a:gd name="connsiteX24" fmla="*/ 381696 w 390855"/>
                <a:gd name="connsiteY24" fmla="*/ 342059 h 557613"/>
                <a:gd name="connsiteX25" fmla="*/ 390810 w 390855"/>
                <a:gd name="connsiteY25" fmla="*/ 403090 h 557613"/>
                <a:gd name="connsiteX26" fmla="*/ 334284 w 390855"/>
                <a:gd name="connsiteY26" fmla="*/ 518379 h 557613"/>
                <a:gd name="connsiteX27" fmla="*/ 173042 w 390855"/>
                <a:gd name="connsiteY27" fmla="*/ 557467 h 557613"/>
                <a:gd name="connsiteX28" fmla="*/ 59989 w 390855"/>
                <a:gd name="connsiteY28" fmla="*/ 545826 h 557613"/>
                <a:gd name="connsiteX29" fmla="*/ 0 w 390855"/>
                <a:gd name="connsiteY29" fmla="*/ 526987 h 557613"/>
                <a:gd name="connsiteX30" fmla="*/ 21197 w 390855"/>
                <a:gd name="connsiteY30" fmla="*/ 424398 h 557613"/>
                <a:gd name="connsiteX31" fmla="*/ 86839 w 390855"/>
                <a:gd name="connsiteY31" fmla="*/ 445565 h 557613"/>
                <a:gd name="connsiteX32" fmla="*/ 174101 w 390855"/>
                <a:gd name="connsiteY32" fmla="*/ 456360 h 55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855" h="557613">
                  <a:moveTo>
                    <a:pt x="174101" y="456360"/>
                  </a:moveTo>
                  <a:cubicBezTo>
                    <a:pt x="206651" y="456360"/>
                    <a:pt x="230393" y="452480"/>
                    <a:pt x="245325" y="444718"/>
                  </a:cubicBezTo>
                  <a:cubicBezTo>
                    <a:pt x="260196" y="437051"/>
                    <a:pt x="269021" y="421234"/>
                    <a:pt x="267724" y="404572"/>
                  </a:cubicBezTo>
                  <a:cubicBezTo>
                    <a:pt x="267708" y="386908"/>
                    <a:pt x="258714" y="370460"/>
                    <a:pt x="243841" y="360898"/>
                  </a:cubicBezTo>
                  <a:cubicBezTo>
                    <a:pt x="227872" y="349373"/>
                    <a:pt x="201588" y="336838"/>
                    <a:pt x="164987" y="323291"/>
                  </a:cubicBezTo>
                  <a:cubicBezTo>
                    <a:pt x="144004" y="315755"/>
                    <a:pt x="123437" y="307112"/>
                    <a:pt x="103373" y="297397"/>
                  </a:cubicBezTo>
                  <a:cubicBezTo>
                    <a:pt x="85861" y="288996"/>
                    <a:pt x="69596" y="278217"/>
                    <a:pt x="55043" y="265365"/>
                  </a:cubicBezTo>
                  <a:cubicBezTo>
                    <a:pt x="41382" y="253053"/>
                    <a:pt x="30475" y="238003"/>
                    <a:pt x="23034" y="221196"/>
                  </a:cubicBezTo>
                  <a:cubicBezTo>
                    <a:pt x="14661" y="201099"/>
                    <a:pt x="10663" y="179454"/>
                    <a:pt x="11305" y="157696"/>
                  </a:cubicBezTo>
                  <a:cubicBezTo>
                    <a:pt x="11305" y="108871"/>
                    <a:pt x="29276" y="70418"/>
                    <a:pt x="65217" y="42336"/>
                  </a:cubicBezTo>
                  <a:cubicBezTo>
                    <a:pt x="101159" y="14255"/>
                    <a:pt x="150007" y="144"/>
                    <a:pt x="211762" y="3"/>
                  </a:cubicBezTo>
                  <a:cubicBezTo>
                    <a:pt x="241816" y="-99"/>
                    <a:pt x="271805" y="2785"/>
                    <a:pt x="301286" y="8610"/>
                  </a:cubicBezTo>
                  <a:cubicBezTo>
                    <a:pt x="323044" y="12575"/>
                    <a:pt x="344469" y="18189"/>
                    <a:pt x="365373" y="25403"/>
                  </a:cubicBezTo>
                  <a:lnTo>
                    <a:pt x="343045" y="124958"/>
                  </a:lnTo>
                  <a:cubicBezTo>
                    <a:pt x="326274" y="117816"/>
                    <a:pt x="308892" y="112195"/>
                    <a:pt x="291112" y="108165"/>
                  </a:cubicBezTo>
                  <a:cubicBezTo>
                    <a:pt x="267073" y="102757"/>
                    <a:pt x="242479" y="100199"/>
                    <a:pt x="217839" y="100545"/>
                  </a:cubicBezTo>
                  <a:cubicBezTo>
                    <a:pt x="196751" y="99672"/>
                    <a:pt x="175775" y="104036"/>
                    <a:pt x="156791" y="113245"/>
                  </a:cubicBezTo>
                  <a:cubicBezTo>
                    <a:pt x="141905" y="120510"/>
                    <a:pt x="132729" y="135874"/>
                    <a:pt x="133403" y="152404"/>
                  </a:cubicBezTo>
                  <a:cubicBezTo>
                    <a:pt x="133254" y="160426"/>
                    <a:pt x="134820" y="168388"/>
                    <a:pt x="137996" y="175758"/>
                  </a:cubicBezTo>
                  <a:cubicBezTo>
                    <a:pt x="141614" y="183218"/>
                    <a:pt x="147028" y="189666"/>
                    <a:pt x="153752" y="194526"/>
                  </a:cubicBezTo>
                  <a:cubicBezTo>
                    <a:pt x="162943" y="201337"/>
                    <a:pt x="172846" y="207133"/>
                    <a:pt x="183287" y="211812"/>
                  </a:cubicBezTo>
                  <a:cubicBezTo>
                    <a:pt x="197864" y="218539"/>
                    <a:pt x="212795" y="224475"/>
                    <a:pt x="228014" y="229593"/>
                  </a:cubicBezTo>
                  <a:cubicBezTo>
                    <a:pt x="253403" y="238797"/>
                    <a:pt x="278224" y="249493"/>
                    <a:pt x="302347" y="261625"/>
                  </a:cubicBezTo>
                  <a:cubicBezTo>
                    <a:pt x="320827" y="270741"/>
                    <a:pt x="337795" y="282639"/>
                    <a:pt x="352655" y="296903"/>
                  </a:cubicBezTo>
                  <a:cubicBezTo>
                    <a:pt x="365578" y="309612"/>
                    <a:pt x="375499" y="325038"/>
                    <a:pt x="381696" y="342059"/>
                  </a:cubicBezTo>
                  <a:cubicBezTo>
                    <a:pt x="388190" y="361737"/>
                    <a:pt x="391273" y="382377"/>
                    <a:pt x="390810" y="403090"/>
                  </a:cubicBezTo>
                  <a:cubicBezTo>
                    <a:pt x="390810" y="453844"/>
                    <a:pt x="371968" y="492273"/>
                    <a:pt x="334284" y="518379"/>
                  </a:cubicBezTo>
                  <a:cubicBezTo>
                    <a:pt x="296599" y="544485"/>
                    <a:pt x="242852" y="557514"/>
                    <a:pt x="173042" y="557467"/>
                  </a:cubicBezTo>
                  <a:cubicBezTo>
                    <a:pt x="135013" y="558445"/>
                    <a:pt x="97017" y="554532"/>
                    <a:pt x="59989" y="545826"/>
                  </a:cubicBezTo>
                  <a:cubicBezTo>
                    <a:pt x="39665" y="540639"/>
                    <a:pt x="19639" y="534350"/>
                    <a:pt x="0" y="526987"/>
                  </a:cubicBezTo>
                  <a:lnTo>
                    <a:pt x="21197" y="424398"/>
                  </a:lnTo>
                  <a:cubicBezTo>
                    <a:pt x="42612" y="432820"/>
                    <a:pt x="64536" y="439889"/>
                    <a:pt x="86839" y="445565"/>
                  </a:cubicBezTo>
                  <a:cubicBezTo>
                    <a:pt x="115332" y="452939"/>
                    <a:pt x="144668" y="456568"/>
                    <a:pt x="174101" y="456360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B85141-D92C-2EE5-2729-7314227211AA}"/>
                </a:ext>
              </a:extLst>
            </p:cNvPr>
            <p:cNvSpPr/>
            <p:nvPr/>
          </p:nvSpPr>
          <p:spPr>
            <a:xfrm>
              <a:off x="7446879" y="3295110"/>
              <a:ext cx="562507" cy="735611"/>
            </a:xfrm>
            <a:custGeom>
              <a:avLst/>
              <a:gdLst>
                <a:gd name="connsiteX0" fmla="*/ 339934 w 562507"/>
                <a:gd name="connsiteY0" fmla="*/ 735563 h 735611"/>
                <a:gd name="connsiteX1" fmla="*/ 197487 w 562507"/>
                <a:gd name="connsiteY1" fmla="*/ 711221 h 735611"/>
                <a:gd name="connsiteX2" fmla="*/ 90652 w 562507"/>
                <a:gd name="connsiteY2" fmla="*/ 639536 h 735611"/>
                <a:gd name="connsiteX3" fmla="*/ 23527 w 562507"/>
                <a:gd name="connsiteY3" fmla="*/ 524247 h 735611"/>
                <a:gd name="connsiteX4" fmla="*/ 68 w 562507"/>
                <a:gd name="connsiteY4" fmla="*/ 367754 h 735611"/>
                <a:gd name="connsiteX5" fmla="*/ 27060 w 562507"/>
                <a:gd name="connsiteY5" fmla="*/ 211331 h 735611"/>
                <a:gd name="connsiteX6" fmla="*/ 100827 w 562507"/>
                <a:gd name="connsiteY6" fmla="*/ 95971 h 735611"/>
                <a:gd name="connsiteX7" fmla="*/ 210700 w 562507"/>
                <a:gd name="connsiteY7" fmla="*/ 24357 h 735611"/>
                <a:gd name="connsiteX8" fmla="*/ 346011 w 562507"/>
                <a:gd name="connsiteY8" fmla="*/ 15 h 735611"/>
                <a:gd name="connsiteX9" fmla="*/ 425431 w 562507"/>
                <a:gd name="connsiteY9" fmla="*/ 6577 h 735611"/>
                <a:gd name="connsiteX10" fmla="*/ 487469 w 562507"/>
                <a:gd name="connsiteY10" fmla="*/ 21323 h 735611"/>
                <a:gd name="connsiteX11" fmla="*/ 531206 w 562507"/>
                <a:gd name="connsiteY11" fmla="*/ 38609 h 735611"/>
                <a:gd name="connsiteX12" fmla="*/ 555653 w 562507"/>
                <a:gd name="connsiteY12" fmla="*/ 51803 h 735611"/>
                <a:gd name="connsiteX13" fmla="*/ 517993 w 562507"/>
                <a:gd name="connsiteY13" fmla="*/ 156438 h 735611"/>
                <a:gd name="connsiteX14" fmla="*/ 448324 w 562507"/>
                <a:gd name="connsiteY14" fmla="*/ 127510 h 735611"/>
                <a:gd name="connsiteX15" fmla="*/ 350109 w 562507"/>
                <a:gd name="connsiteY15" fmla="*/ 113752 h 735611"/>
                <a:gd name="connsiteX16" fmla="*/ 264613 w 562507"/>
                <a:gd name="connsiteY16" fmla="*/ 129486 h 735611"/>
                <a:gd name="connsiteX17" fmla="*/ 196003 w 562507"/>
                <a:gd name="connsiteY17" fmla="*/ 176758 h 735611"/>
                <a:gd name="connsiteX18" fmla="*/ 150712 w 562507"/>
                <a:gd name="connsiteY18" fmla="*/ 255993 h 735611"/>
                <a:gd name="connsiteX19" fmla="*/ 134390 w 562507"/>
                <a:gd name="connsiteY19" fmla="*/ 366766 h 735611"/>
                <a:gd name="connsiteX20" fmla="*/ 147108 w 562507"/>
                <a:gd name="connsiteY20" fmla="*/ 469355 h 735611"/>
                <a:gd name="connsiteX21" fmla="*/ 186323 w 562507"/>
                <a:gd name="connsiteY21" fmla="*/ 550142 h 735611"/>
                <a:gd name="connsiteX22" fmla="*/ 253449 w 562507"/>
                <a:gd name="connsiteY22" fmla="*/ 602988 h 735611"/>
                <a:gd name="connsiteX23" fmla="*/ 350886 w 562507"/>
                <a:gd name="connsiteY23" fmla="*/ 621756 h 735611"/>
                <a:gd name="connsiteX24" fmla="*/ 461749 w 562507"/>
                <a:gd name="connsiteY24" fmla="*/ 608068 h 735611"/>
                <a:gd name="connsiteX25" fmla="*/ 527885 w 562507"/>
                <a:gd name="connsiteY25" fmla="*/ 582174 h 735611"/>
                <a:gd name="connsiteX26" fmla="*/ 562507 w 562507"/>
                <a:gd name="connsiteY26" fmla="*/ 686809 h 735611"/>
                <a:gd name="connsiteX27" fmla="*/ 529439 w 562507"/>
                <a:gd name="connsiteY27" fmla="*/ 703037 h 735611"/>
                <a:gd name="connsiteX28" fmla="*/ 479979 w 562507"/>
                <a:gd name="connsiteY28" fmla="*/ 718841 h 735611"/>
                <a:gd name="connsiteX29" fmla="*/ 415892 w 562507"/>
                <a:gd name="connsiteY29" fmla="*/ 730977 h 735611"/>
                <a:gd name="connsiteX30" fmla="*/ 339934 w 562507"/>
                <a:gd name="connsiteY30" fmla="*/ 735563 h 73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2507" h="735611">
                  <a:moveTo>
                    <a:pt x="339934" y="735563"/>
                  </a:moveTo>
                  <a:cubicBezTo>
                    <a:pt x="291353" y="736320"/>
                    <a:pt x="243052" y="728066"/>
                    <a:pt x="197487" y="711221"/>
                  </a:cubicBezTo>
                  <a:cubicBezTo>
                    <a:pt x="156817" y="695870"/>
                    <a:pt x="120254" y="671336"/>
                    <a:pt x="90652" y="639536"/>
                  </a:cubicBezTo>
                  <a:cubicBezTo>
                    <a:pt x="60400" y="606254"/>
                    <a:pt x="37525" y="566967"/>
                    <a:pt x="23527" y="524247"/>
                  </a:cubicBezTo>
                  <a:cubicBezTo>
                    <a:pt x="7108" y="473734"/>
                    <a:pt x="-819" y="420854"/>
                    <a:pt x="68" y="367754"/>
                  </a:cubicBezTo>
                  <a:cubicBezTo>
                    <a:pt x="-892" y="314380"/>
                    <a:pt x="8266" y="261306"/>
                    <a:pt x="27060" y="211331"/>
                  </a:cubicBezTo>
                  <a:cubicBezTo>
                    <a:pt x="43530" y="168265"/>
                    <a:pt x="68631" y="129010"/>
                    <a:pt x="100827" y="95971"/>
                  </a:cubicBezTo>
                  <a:cubicBezTo>
                    <a:pt x="131945" y="64582"/>
                    <a:pt x="169400" y="40169"/>
                    <a:pt x="210700" y="24357"/>
                  </a:cubicBezTo>
                  <a:cubicBezTo>
                    <a:pt x="253899" y="7923"/>
                    <a:pt x="299785" y="-332"/>
                    <a:pt x="346011" y="15"/>
                  </a:cubicBezTo>
                  <a:cubicBezTo>
                    <a:pt x="372629" y="-204"/>
                    <a:pt x="399211" y="1993"/>
                    <a:pt x="425431" y="6577"/>
                  </a:cubicBezTo>
                  <a:cubicBezTo>
                    <a:pt x="446369" y="10332"/>
                    <a:pt x="467081" y="15255"/>
                    <a:pt x="487469" y="21323"/>
                  </a:cubicBezTo>
                  <a:cubicBezTo>
                    <a:pt x="502557" y="25706"/>
                    <a:pt x="517201" y="31494"/>
                    <a:pt x="531206" y="38609"/>
                  </a:cubicBezTo>
                  <a:cubicBezTo>
                    <a:pt x="542723" y="44677"/>
                    <a:pt x="550919" y="49122"/>
                    <a:pt x="555653" y="51803"/>
                  </a:cubicBezTo>
                  <a:lnTo>
                    <a:pt x="517993" y="156438"/>
                  </a:lnTo>
                  <a:cubicBezTo>
                    <a:pt x="496097" y="143875"/>
                    <a:pt x="472685" y="134153"/>
                    <a:pt x="448324" y="127510"/>
                  </a:cubicBezTo>
                  <a:cubicBezTo>
                    <a:pt x="416446" y="118103"/>
                    <a:pt x="383348" y="113466"/>
                    <a:pt x="350109" y="113752"/>
                  </a:cubicBezTo>
                  <a:cubicBezTo>
                    <a:pt x="320869" y="113538"/>
                    <a:pt x="291855" y="118878"/>
                    <a:pt x="264613" y="129486"/>
                  </a:cubicBezTo>
                  <a:cubicBezTo>
                    <a:pt x="238459" y="139863"/>
                    <a:pt x="215001" y="156025"/>
                    <a:pt x="196003" y="176758"/>
                  </a:cubicBezTo>
                  <a:cubicBezTo>
                    <a:pt x="175512" y="199708"/>
                    <a:pt x="160081" y="226703"/>
                    <a:pt x="150712" y="255993"/>
                  </a:cubicBezTo>
                  <a:cubicBezTo>
                    <a:pt x="139236" y="291776"/>
                    <a:pt x="133722" y="329198"/>
                    <a:pt x="134390" y="366766"/>
                  </a:cubicBezTo>
                  <a:cubicBezTo>
                    <a:pt x="134054" y="401374"/>
                    <a:pt x="138331" y="435873"/>
                    <a:pt x="147108" y="469355"/>
                  </a:cubicBezTo>
                  <a:cubicBezTo>
                    <a:pt x="154647" y="498628"/>
                    <a:pt x="167981" y="526097"/>
                    <a:pt x="186323" y="550142"/>
                  </a:cubicBezTo>
                  <a:cubicBezTo>
                    <a:pt x="204063" y="572945"/>
                    <a:pt x="227103" y="591084"/>
                    <a:pt x="253449" y="602988"/>
                  </a:cubicBezTo>
                  <a:cubicBezTo>
                    <a:pt x="284182" y="616219"/>
                    <a:pt x="317429" y="622623"/>
                    <a:pt x="350886" y="621756"/>
                  </a:cubicBezTo>
                  <a:cubicBezTo>
                    <a:pt x="388320" y="622790"/>
                    <a:pt x="425695" y="618176"/>
                    <a:pt x="461749" y="608068"/>
                  </a:cubicBezTo>
                  <a:cubicBezTo>
                    <a:pt x="484447" y="601204"/>
                    <a:pt x="506563" y="592545"/>
                    <a:pt x="527885" y="582174"/>
                  </a:cubicBezTo>
                  <a:lnTo>
                    <a:pt x="562507" y="686809"/>
                  </a:lnTo>
                  <a:cubicBezTo>
                    <a:pt x="552085" y="693361"/>
                    <a:pt x="541001" y="698800"/>
                    <a:pt x="529439" y="703037"/>
                  </a:cubicBezTo>
                  <a:cubicBezTo>
                    <a:pt x="513255" y="709206"/>
                    <a:pt x="496743" y="714482"/>
                    <a:pt x="479979" y="718841"/>
                  </a:cubicBezTo>
                  <a:cubicBezTo>
                    <a:pt x="458911" y="724306"/>
                    <a:pt x="437500" y="728360"/>
                    <a:pt x="415892" y="730977"/>
                  </a:cubicBezTo>
                  <a:cubicBezTo>
                    <a:pt x="390698" y="734139"/>
                    <a:pt x="365326" y="735671"/>
                    <a:pt x="339934" y="735563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23A91BD-7958-BD65-40E5-A5F4CDB9F873}"/>
                </a:ext>
              </a:extLst>
            </p:cNvPr>
            <p:cNvSpPr/>
            <p:nvPr/>
          </p:nvSpPr>
          <p:spPr>
            <a:xfrm>
              <a:off x="8064338" y="3470779"/>
              <a:ext cx="430482" cy="555898"/>
            </a:xfrm>
            <a:custGeom>
              <a:avLst/>
              <a:gdLst>
                <a:gd name="connsiteX0" fmla="*/ 215033 w 430482"/>
                <a:gd name="connsiteY0" fmla="*/ 102 h 555898"/>
                <a:gd name="connsiteX1" fmla="*/ 317770 w 430482"/>
                <a:gd name="connsiteY1" fmla="*/ 15342 h 555898"/>
                <a:gd name="connsiteX2" fmla="*/ 384471 w 430482"/>
                <a:gd name="connsiteY2" fmla="*/ 58028 h 555898"/>
                <a:gd name="connsiteX3" fmla="*/ 419800 w 430482"/>
                <a:gd name="connsiteY3" fmla="*/ 124563 h 555898"/>
                <a:gd name="connsiteX4" fmla="*/ 430469 w 430482"/>
                <a:gd name="connsiteY4" fmla="*/ 210430 h 555898"/>
                <a:gd name="connsiteX5" fmla="*/ 430470 w 430482"/>
                <a:gd name="connsiteY5" fmla="*/ 532448 h 555898"/>
                <a:gd name="connsiteX6" fmla="*/ 344479 w 430482"/>
                <a:gd name="connsiteY6" fmla="*/ 547195 h 555898"/>
                <a:gd name="connsiteX7" fmla="*/ 214750 w 430482"/>
                <a:gd name="connsiteY7" fmla="*/ 555873 h 555898"/>
                <a:gd name="connsiteX8" fmla="*/ 127275 w 430482"/>
                <a:gd name="connsiteY8" fmla="*/ 546701 h 555898"/>
                <a:gd name="connsiteX9" fmla="*/ 59585 w 430482"/>
                <a:gd name="connsiteY9" fmla="*/ 517208 h 555898"/>
                <a:gd name="connsiteX10" fmla="*/ 15847 w 430482"/>
                <a:gd name="connsiteY10" fmla="*/ 464432 h 555898"/>
                <a:gd name="connsiteX11" fmla="*/ 91 w 430482"/>
                <a:gd name="connsiteY11" fmla="*/ 384139 h 555898"/>
                <a:gd name="connsiteX12" fmla="*/ 17897 w 430482"/>
                <a:gd name="connsiteY12" fmla="*/ 306880 h 555898"/>
                <a:gd name="connsiteX13" fmla="*/ 66227 w 430482"/>
                <a:gd name="connsiteY13" fmla="*/ 255586 h 555898"/>
                <a:gd name="connsiteX14" fmla="*/ 136885 w 430482"/>
                <a:gd name="connsiteY14" fmla="*/ 227363 h 555898"/>
                <a:gd name="connsiteX15" fmla="*/ 220969 w 430482"/>
                <a:gd name="connsiteY15" fmla="*/ 218544 h 555898"/>
                <a:gd name="connsiteX16" fmla="*/ 263717 w 430482"/>
                <a:gd name="connsiteY16" fmla="*/ 221084 h 555898"/>
                <a:gd name="connsiteX17" fmla="*/ 311552 w 430482"/>
                <a:gd name="connsiteY17" fmla="*/ 229692 h 555898"/>
                <a:gd name="connsiteX18" fmla="*/ 311552 w 430482"/>
                <a:gd name="connsiteY18" fmla="*/ 209371 h 555898"/>
                <a:gd name="connsiteX19" fmla="*/ 306465 w 430482"/>
                <a:gd name="connsiteY19" fmla="*/ 168731 h 555898"/>
                <a:gd name="connsiteX20" fmla="*/ 255096 w 430482"/>
                <a:gd name="connsiteY20" fmla="*/ 111863 h 555898"/>
                <a:gd name="connsiteX21" fmla="*/ 202668 w 430482"/>
                <a:gd name="connsiteY21" fmla="*/ 103749 h 555898"/>
                <a:gd name="connsiteX22" fmla="*/ 124308 w 430482"/>
                <a:gd name="connsiteY22" fmla="*/ 109817 h 555898"/>
                <a:gd name="connsiteX23" fmla="*/ 66368 w 430482"/>
                <a:gd name="connsiteY23" fmla="*/ 123928 h 555898"/>
                <a:gd name="connsiteX24" fmla="*/ 51389 w 430482"/>
                <a:gd name="connsiteY24" fmla="*/ 24444 h 555898"/>
                <a:gd name="connsiteX25" fmla="*/ 119503 w 430482"/>
                <a:gd name="connsiteY25" fmla="*/ 8216 h 555898"/>
                <a:gd name="connsiteX26" fmla="*/ 215033 w 430482"/>
                <a:gd name="connsiteY26" fmla="*/ 102 h 555898"/>
                <a:gd name="connsiteX27" fmla="*/ 225207 w 430482"/>
                <a:gd name="connsiteY27" fmla="*/ 458294 h 555898"/>
                <a:gd name="connsiteX28" fmla="*/ 311693 w 430482"/>
                <a:gd name="connsiteY28" fmla="*/ 452226 h 555898"/>
                <a:gd name="connsiteX29" fmla="*/ 311693 w 430482"/>
                <a:gd name="connsiteY29" fmla="*/ 316052 h 555898"/>
                <a:gd name="connsiteX30" fmla="*/ 282158 w 430482"/>
                <a:gd name="connsiteY30" fmla="*/ 309984 h 555898"/>
                <a:gd name="connsiteX31" fmla="*/ 239763 w 430482"/>
                <a:gd name="connsiteY31" fmla="*/ 306880 h 555898"/>
                <a:gd name="connsiteX32" fmla="*/ 198499 w 430482"/>
                <a:gd name="connsiteY32" fmla="*/ 309984 h 555898"/>
                <a:gd name="connsiteX33" fmla="*/ 160909 w 430482"/>
                <a:gd name="connsiteY33" fmla="*/ 321132 h 555898"/>
                <a:gd name="connsiteX34" fmla="*/ 133917 w 430482"/>
                <a:gd name="connsiteY34" fmla="*/ 343993 h 555898"/>
                <a:gd name="connsiteX35" fmla="*/ 123742 w 430482"/>
                <a:gd name="connsiteY35" fmla="*/ 381105 h 555898"/>
                <a:gd name="connsiteX36" fmla="*/ 151229 w 430482"/>
                <a:gd name="connsiteY36" fmla="*/ 441501 h 555898"/>
                <a:gd name="connsiteX37" fmla="*/ 225207 w 430482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482" h="555898">
                  <a:moveTo>
                    <a:pt x="215033" y="102"/>
                  </a:moveTo>
                  <a:cubicBezTo>
                    <a:pt x="249904" y="-804"/>
                    <a:pt x="284668" y="4353"/>
                    <a:pt x="317770" y="15342"/>
                  </a:cubicBezTo>
                  <a:cubicBezTo>
                    <a:pt x="343164" y="23911"/>
                    <a:pt x="366067" y="38568"/>
                    <a:pt x="384471" y="58028"/>
                  </a:cubicBezTo>
                  <a:cubicBezTo>
                    <a:pt x="401385" y="77081"/>
                    <a:pt x="413497" y="99892"/>
                    <a:pt x="419800" y="124563"/>
                  </a:cubicBezTo>
                  <a:cubicBezTo>
                    <a:pt x="427140" y="152589"/>
                    <a:pt x="430728" y="181462"/>
                    <a:pt x="430469" y="210430"/>
                  </a:cubicBezTo>
                  <a:lnTo>
                    <a:pt x="430470" y="532448"/>
                  </a:lnTo>
                  <a:cubicBezTo>
                    <a:pt x="411628" y="536540"/>
                    <a:pt x="382964" y="541456"/>
                    <a:pt x="344479" y="547195"/>
                  </a:cubicBezTo>
                  <a:cubicBezTo>
                    <a:pt x="301512" y="553302"/>
                    <a:pt x="258149" y="556203"/>
                    <a:pt x="214750" y="555873"/>
                  </a:cubicBezTo>
                  <a:cubicBezTo>
                    <a:pt x="185339" y="556114"/>
                    <a:pt x="155995" y="553037"/>
                    <a:pt x="127275" y="546701"/>
                  </a:cubicBezTo>
                  <a:cubicBezTo>
                    <a:pt x="102952" y="541526"/>
                    <a:pt x="79927" y="531494"/>
                    <a:pt x="59585" y="517208"/>
                  </a:cubicBezTo>
                  <a:cubicBezTo>
                    <a:pt x="40826" y="503533"/>
                    <a:pt x="25791" y="485391"/>
                    <a:pt x="15847" y="464432"/>
                  </a:cubicBezTo>
                  <a:cubicBezTo>
                    <a:pt x="4609" y="439194"/>
                    <a:pt x="-778" y="411747"/>
                    <a:pt x="91" y="384139"/>
                  </a:cubicBezTo>
                  <a:cubicBezTo>
                    <a:pt x="-771" y="357281"/>
                    <a:pt x="5364" y="330660"/>
                    <a:pt x="17897" y="306880"/>
                  </a:cubicBezTo>
                  <a:cubicBezTo>
                    <a:pt x="29575" y="286101"/>
                    <a:pt x="46168" y="268491"/>
                    <a:pt x="66227" y="255586"/>
                  </a:cubicBezTo>
                  <a:cubicBezTo>
                    <a:pt x="87860" y="241957"/>
                    <a:pt x="111807" y="232392"/>
                    <a:pt x="136885" y="227363"/>
                  </a:cubicBezTo>
                  <a:cubicBezTo>
                    <a:pt x="164524" y="221478"/>
                    <a:pt x="192708" y="218522"/>
                    <a:pt x="220969" y="218544"/>
                  </a:cubicBezTo>
                  <a:cubicBezTo>
                    <a:pt x="235255" y="218585"/>
                    <a:pt x="249527" y="219433"/>
                    <a:pt x="263717" y="221084"/>
                  </a:cubicBezTo>
                  <a:cubicBezTo>
                    <a:pt x="279819" y="223000"/>
                    <a:pt x="295793" y="225875"/>
                    <a:pt x="311552" y="229692"/>
                  </a:cubicBezTo>
                  <a:lnTo>
                    <a:pt x="311552" y="209371"/>
                  </a:lnTo>
                  <a:cubicBezTo>
                    <a:pt x="311612" y="195663"/>
                    <a:pt x="309902" y="182003"/>
                    <a:pt x="306465" y="168731"/>
                  </a:cubicBezTo>
                  <a:cubicBezTo>
                    <a:pt x="299919" y="142403"/>
                    <a:pt x="280650" y="121071"/>
                    <a:pt x="255096" y="111863"/>
                  </a:cubicBezTo>
                  <a:cubicBezTo>
                    <a:pt x="238268" y="105964"/>
                    <a:pt x="220495" y="103214"/>
                    <a:pt x="202668" y="103749"/>
                  </a:cubicBezTo>
                  <a:cubicBezTo>
                    <a:pt x="176423" y="103548"/>
                    <a:pt x="150208" y="105578"/>
                    <a:pt x="124308" y="109817"/>
                  </a:cubicBezTo>
                  <a:cubicBezTo>
                    <a:pt x="104630" y="112876"/>
                    <a:pt x="85247" y="117597"/>
                    <a:pt x="66368" y="123928"/>
                  </a:cubicBezTo>
                  <a:lnTo>
                    <a:pt x="51389" y="24444"/>
                  </a:lnTo>
                  <a:cubicBezTo>
                    <a:pt x="73680" y="17430"/>
                    <a:pt x="96442" y="12007"/>
                    <a:pt x="119503" y="8216"/>
                  </a:cubicBezTo>
                  <a:cubicBezTo>
                    <a:pt x="151038" y="2656"/>
                    <a:pt x="183011" y="-60"/>
                    <a:pt x="215033" y="102"/>
                  </a:cubicBezTo>
                  <a:close/>
                  <a:moveTo>
                    <a:pt x="225207" y="458294"/>
                  </a:moveTo>
                  <a:cubicBezTo>
                    <a:pt x="254163" y="458981"/>
                    <a:pt x="283118" y="456949"/>
                    <a:pt x="311693" y="452226"/>
                  </a:cubicBezTo>
                  <a:lnTo>
                    <a:pt x="311693" y="316052"/>
                  </a:lnTo>
                  <a:cubicBezTo>
                    <a:pt x="301986" y="313412"/>
                    <a:pt x="292121" y="311385"/>
                    <a:pt x="282158" y="309984"/>
                  </a:cubicBezTo>
                  <a:cubicBezTo>
                    <a:pt x="268129" y="307849"/>
                    <a:pt x="253955" y="306811"/>
                    <a:pt x="239763" y="306880"/>
                  </a:cubicBezTo>
                  <a:cubicBezTo>
                    <a:pt x="225951" y="306909"/>
                    <a:pt x="212160" y="307947"/>
                    <a:pt x="198499" y="309984"/>
                  </a:cubicBezTo>
                  <a:cubicBezTo>
                    <a:pt x="185470" y="311754"/>
                    <a:pt x="172793" y="315514"/>
                    <a:pt x="160909" y="321132"/>
                  </a:cubicBezTo>
                  <a:cubicBezTo>
                    <a:pt x="150055" y="326250"/>
                    <a:pt x="140745" y="334135"/>
                    <a:pt x="133917" y="343993"/>
                  </a:cubicBezTo>
                  <a:cubicBezTo>
                    <a:pt x="126789" y="355026"/>
                    <a:pt x="123237" y="367984"/>
                    <a:pt x="123742" y="381105"/>
                  </a:cubicBezTo>
                  <a:cubicBezTo>
                    <a:pt x="123742" y="410221"/>
                    <a:pt x="132905" y="430353"/>
                    <a:pt x="151229" y="441501"/>
                  </a:cubicBezTo>
                  <a:cubicBezTo>
                    <a:pt x="169553" y="452649"/>
                    <a:pt x="194212" y="458247"/>
                    <a:pt x="225207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AD23DA5-2614-71D1-56FE-E9883B9F7437}"/>
                </a:ext>
              </a:extLst>
            </p:cNvPr>
            <p:cNvSpPr/>
            <p:nvPr/>
          </p:nvSpPr>
          <p:spPr>
            <a:xfrm>
              <a:off x="859620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3 w 324391"/>
                <a:gd name="connsiteY3" fmla="*/ 110088 h 542809"/>
                <a:gd name="connsiteX4" fmla="*/ 122875 w 324391"/>
                <a:gd name="connsiteY4" fmla="*/ 117144 h 542809"/>
                <a:gd name="connsiteX5" fmla="*/ 12287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8" y="114375"/>
                    <a:pt x="260799" y="111570"/>
                  </a:cubicBezTo>
                  <a:cubicBezTo>
                    <a:pt x="240169" y="107635"/>
                    <a:pt x="219197" y="105768"/>
                    <a:pt x="198196" y="105996"/>
                  </a:cubicBezTo>
                  <a:cubicBezTo>
                    <a:pt x="183688" y="106072"/>
                    <a:pt x="169217" y="107441"/>
                    <a:pt x="154953" y="110088"/>
                  </a:cubicBezTo>
                  <a:cubicBezTo>
                    <a:pt x="144119" y="111746"/>
                    <a:pt x="133404" y="114103"/>
                    <a:pt x="122875" y="117144"/>
                  </a:cubicBezTo>
                  <a:lnTo>
                    <a:pt x="12287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7" y="3605"/>
                    <a:pt x="167766" y="-322"/>
                    <a:pt x="207594" y="21"/>
                  </a:cubicBezTo>
                  <a:cubicBezTo>
                    <a:pt x="215720" y="21"/>
                    <a:pt x="225188" y="585"/>
                    <a:pt x="235857" y="1573"/>
                  </a:cubicBezTo>
                  <a:cubicBezTo>
                    <a:pt x="246527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2EE499B-FDA5-447C-2380-7FEAE30B0158}"/>
                </a:ext>
              </a:extLst>
            </p:cNvPr>
            <p:cNvSpPr/>
            <p:nvPr/>
          </p:nvSpPr>
          <p:spPr>
            <a:xfrm>
              <a:off x="8948749" y="3227039"/>
              <a:ext cx="479241" cy="801631"/>
            </a:xfrm>
            <a:custGeom>
              <a:avLst/>
              <a:gdLst>
                <a:gd name="connsiteX0" fmla="*/ 478959 w 479241"/>
                <a:gd name="connsiteY0" fmla="*/ 772167 h 801631"/>
                <a:gd name="connsiteX1" fmla="*/ 387103 w 479241"/>
                <a:gd name="connsiteY1" fmla="*/ 792487 h 801631"/>
                <a:gd name="connsiteX2" fmla="*/ 270588 w 479241"/>
                <a:gd name="connsiteY2" fmla="*/ 801589 h 801631"/>
                <a:gd name="connsiteX3" fmla="*/ 157535 w 479241"/>
                <a:gd name="connsiteY3" fmla="*/ 782327 h 801631"/>
                <a:gd name="connsiteX4" fmla="*/ 72745 w 479241"/>
                <a:gd name="connsiteY4" fmla="*/ 726941 h 801631"/>
                <a:gd name="connsiteX5" fmla="*/ 18833 w 479241"/>
                <a:gd name="connsiteY5" fmla="*/ 639592 h 801631"/>
                <a:gd name="connsiteX6" fmla="*/ 38 w 479241"/>
                <a:gd name="connsiteY6" fmla="*/ 524233 h 801631"/>
                <a:gd name="connsiteX7" fmla="*/ 15795 w 479241"/>
                <a:gd name="connsiteY7" fmla="*/ 409932 h 801631"/>
                <a:gd name="connsiteX8" fmla="*/ 62076 w 479241"/>
                <a:gd name="connsiteY8" fmla="*/ 322089 h 801631"/>
                <a:gd name="connsiteX9" fmla="*/ 136338 w 479241"/>
                <a:gd name="connsiteY9" fmla="*/ 265644 h 801631"/>
                <a:gd name="connsiteX10" fmla="*/ 237096 w 479241"/>
                <a:gd name="connsiteY10" fmla="*/ 245818 h 801631"/>
                <a:gd name="connsiteX11" fmla="*/ 305282 w 479241"/>
                <a:gd name="connsiteY11" fmla="*/ 254990 h 801631"/>
                <a:gd name="connsiteX12" fmla="*/ 356156 w 479241"/>
                <a:gd name="connsiteY12" fmla="*/ 275310 h 801631"/>
                <a:gd name="connsiteX13" fmla="*/ 356155 w 479241"/>
                <a:gd name="connsiteY13" fmla="*/ 20320 h 801631"/>
                <a:gd name="connsiteX14" fmla="*/ 479242 w 479241"/>
                <a:gd name="connsiteY14" fmla="*/ 0 h 801631"/>
                <a:gd name="connsiteX15" fmla="*/ 125668 w 479241"/>
                <a:gd name="connsiteY15" fmla="*/ 521199 h 801631"/>
                <a:gd name="connsiteX16" fmla="*/ 164318 w 479241"/>
                <a:gd name="connsiteY16" fmla="*/ 648694 h 801631"/>
                <a:gd name="connsiteX17" fmla="*/ 271154 w 479241"/>
                <a:gd name="connsiteY17" fmla="*/ 694908 h 801631"/>
                <a:gd name="connsiteX18" fmla="*/ 321533 w 479241"/>
                <a:gd name="connsiteY18" fmla="*/ 692368 h 801631"/>
                <a:gd name="connsiteX19" fmla="*/ 355661 w 479241"/>
                <a:gd name="connsiteY19" fmla="*/ 686794 h 801631"/>
                <a:gd name="connsiteX20" fmla="*/ 355660 w 479241"/>
                <a:gd name="connsiteY20" fmla="*/ 382132 h 801631"/>
                <a:gd name="connsiteX21" fmla="*/ 312418 w 479241"/>
                <a:gd name="connsiteY21" fmla="*/ 361318 h 801631"/>
                <a:gd name="connsiteX22" fmla="*/ 254902 w 479241"/>
                <a:gd name="connsiteY22" fmla="*/ 351652 h 801631"/>
                <a:gd name="connsiteX23" fmla="*/ 156687 w 479241"/>
                <a:gd name="connsiteY23" fmla="*/ 397373 h 801631"/>
                <a:gd name="connsiteX24" fmla="*/ 125880 w 479241"/>
                <a:gd name="connsiteY24" fmla="*/ 521199 h 8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9241" h="801631">
                  <a:moveTo>
                    <a:pt x="478959" y="772167"/>
                  </a:moveTo>
                  <a:cubicBezTo>
                    <a:pt x="448808" y="780897"/>
                    <a:pt x="418126" y="787685"/>
                    <a:pt x="387103" y="792487"/>
                  </a:cubicBezTo>
                  <a:cubicBezTo>
                    <a:pt x="348577" y="798676"/>
                    <a:pt x="309610" y="801720"/>
                    <a:pt x="270588" y="801589"/>
                  </a:cubicBezTo>
                  <a:cubicBezTo>
                    <a:pt x="232034" y="802225"/>
                    <a:pt x="193697" y="795693"/>
                    <a:pt x="157535" y="782327"/>
                  </a:cubicBezTo>
                  <a:cubicBezTo>
                    <a:pt x="125581" y="770229"/>
                    <a:pt x="96648" y="751329"/>
                    <a:pt x="72745" y="726941"/>
                  </a:cubicBezTo>
                  <a:cubicBezTo>
                    <a:pt x="48776" y="701971"/>
                    <a:pt x="30398" y="672196"/>
                    <a:pt x="18833" y="639592"/>
                  </a:cubicBezTo>
                  <a:cubicBezTo>
                    <a:pt x="5807" y="602546"/>
                    <a:pt x="-556" y="563491"/>
                    <a:pt x="38" y="524233"/>
                  </a:cubicBezTo>
                  <a:cubicBezTo>
                    <a:pt x="-443" y="485561"/>
                    <a:pt x="4868" y="447035"/>
                    <a:pt x="15795" y="409932"/>
                  </a:cubicBezTo>
                  <a:cubicBezTo>
                    <a:pt x="25176" y="377852"/>
                    <a:pt x="40914" y="347980"/>
                    <a:pt x="62076" y="322089"/>
                  </a:cubicBezTo>
                  <a:cubicBezTo>
                    <a:pt x="82196" y="297866"/>
                    <a:pt x="107597" y="278559"/>
                    <a:pt x="136338" y="265644"/>
                  </a:cubicBezTo>
                  <a:cubicBezTo>
                    <a:pt x="168116" y="251911"/>
                    <a:pt x="202476" y="245150"/>
                    <a:pt x="237096" y="245818"/>
                  </a:cubicBezTo>
                  <a:cubicBezTo>
                    <a:pt x="260155" y="245471"/>
                    <a:pt x="283137" y="248562"/>
                    <a:pt x="305282" y="254990"/>
                  </a:cubicBezTo>
                  <a:cubicBezTo>
                    <a:pt x="322810" y="260242"/>
                    <a:pt x="339835" y="267042"/>
                    <a:pt x="356156" y="275310"/>
                  </a:cubicBezTo>
                  <a:lnTo>
                    <a:pt x="356155" y="20320"/>
                  </a:lnTo>
                  <a:lnTo>
                    <a:pt x="479242" y="0"/>
                  </a:lnTo>
                  <a:close/>
                  <a:moveTo>
                    <a:pt x="125668" y="521199"/>
                  </a:moveTo>
                  <a:cubicBezTo>
                    <a:pt x="125668" y="575386"/>
                    <a:pt x="138552" y="617884"/>
                    <a:pt x="164318" y="648694"/>
                  </a:cubicBezTo>
                  <a:cubicBezTo>
                    <a:pt x="190085" y="679503"/>
                    <a:pt x="225697" y="694908"/>
                    <a:pt x="271154" y="694908"/>
                  </a:cubicBezTo>
                  <a:cubicBezTo>
                    <a:pt x="287982" y="695059"/>
                    <a:pt x="304805" y="694211"/>
                    <a:pt x="321533" y="692368"/>
                  </a:cubicBezTo>
                  <a:cubicBezTo>
                    <a:pt x="332997" y="691095"/>
                    <a:pt x="344388" y="689234"/>
                    <a:pt x="355661" y="686794"/>
                  </a:cubicBezTo>
                  <a:lnTo>
                    <a:pt x="355660" y="382132"/>
                  </a:lnTo>
                  <a:cubicBezTo>
                    <a:pt x="342169" y="373425"/>
                    <a:pt x="327643" y="366433"/>
                    <a:pt x="312418" y="361318"/>
                  </a:cubicBezTo>
                  <a:cubicBezTo>
                    <a:pt x="293949" y="354804"/>
                    <a:pt x="274489" y="351533"/>
                    <a:pt x="254902" y="351652"/>
                  </a:cubicBezTo>
                  <a:cubicBezTo>
                    <a:pt x="210105" y="351652"/>
                    <a:pt x="177366" y="366892"/>
                    <a:pt x="156687" y="397373"/>
                  </a:cubicBezTo>
                  <a:cubicBezTo>
                    <a:pt x="136008" y="427853"/>
                    <a:pt x="125739" y="469128"/>
                    <a:pt x="125880" y="521199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56FBE0-7E2D-943C-85F4-671454FDF59F}"/>
                </a:ext>
              </a:extLst>
            </p:cNvPr>
            <p:cNvSpPr/>
            <p:nvPr/>
          </p:nvSpPr>
          <p:spPr>
            <a:xfrm>
              <a:off x="4092096" y="3454723"/>
              <a:ext cx="609426" cy="745274"/>
            </a:xfrm>
            <a:custGeom>
              <a:avLst/>
              <a:gdLst>
                <a:gd name="connsiteX0" fmla="*/ 600948 w 609426"/>
                <a:gd name="connsiteY0" fmla="*/ 410496 h 745274"/>
                <a:gd name="connsiteX1" fmla="*/ 24377 w 609426"/>
                <a:gd name="connsiteY1" fmla="*/ 743098 h 745274"/>
                <a:gd name="connsiteX2" fmla="*/ 2177 w 609426"/>
                <a:gd name="connsiteY2" fmla="*/ 737158 h 745274"/>
                <a:gd name="connsiteX3" fmla="*/ 0 w 609426"/>
                <a:gd name="connsiteY3" fmla="*/ 728987 h 745274"/>
                <a:gd name="connsiteX4" fmla="*/ 0 w 609426"/>
                <a:gd name="connsiteY4" fmla="*/ 370208 h 745274"/>
                <a:gd name="connsiteX5" fmla="*/ 16252 w 609426"/>
                <a:gd name="connsiteY5" fmla="*/ 341986 h 745274"/>
                <a:gd name="connsiteX6" fmla="*/ 609427 w 609426"/>
                <a:gd name="connsiteY6" fmla="*/ 0 h 745274"/>
                <a:gd name="connsiteX7" fmla="*/ 609427 w 609426"/>
                <a:gd name="connsiteY7" fmla="*/ 396455 h 745274"/>
                <a:gd name="connsiteX8" fmla="*/ 600948 w 609426"/>
                <a:gd name="connsiteY8" fmla="*/ 410496 h 74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6" h="745274">
                  <a:moveTo>
                    <a:pt x="600948" y="410496"/>
                  </a:moveTo>
                  <a:lnTo>
                    <a:pt x="24377" y="743098"/>
                  </a:lnTo>
                  <a:cubicBezTo>
                    <a:pt x="16604" y="747579"/>
                    <a:pt x="6665" y="744920"/>
                    <a:pt x="2177" y="737158"/>
                  </a:cubicBezTo>
                  <a:cubicBezTo>
                    <a:pt x="741" y="734674"/>
                    <a:pt x="-10" y="731855"/>
                    <a:pt x="0" y="728987"/>
                  </a:cubicBezTo>
                  <a:lnTo>
                    <a:pt x="0" y="370208"/>
                  </a:lnTo>
                  <a:cubicBezTo>
                    <a:pt x="-41" y="358572"/>
                    <a:pt x="6160" y="347804"/>
                    <a:pt x="16252" y="341986"/>
                  </a:cubicBezTo>
                  <a:lnTo>
                    <a:pt x="609427" y="0"/>
                  </a:lnTo>
                  <a:lnTo>
                    <a:pt x="609427" y="396455"/>
                  </a:lnTo>
                  <a:cubicBezTo>
                    <a:pt x="609350" y="402322"/>
                    <a:pt x="606108" y="407690"/>
                    <a:pt x="600948" y="410496"/>
                  </a:cubicBez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193FCB-8807-465A-54B0-E83F14483B17}"/>
                </a:ext>
              </a:extLst>
            </p:cNvPr>
            <p:cNvSpPr/>
            <p:nvPr/>
          </p:nvSpPr>
          <p:spPr>
            <a:xfrm>
              <a:off x="4092096" y="3114159"/>
              <a:ext cx="541241" cy="503337"/>
            </a:xfrm>
            <a:custGeom>
              <a:avLst/>
              <a:gdLst>
                <a:gd name="connsiteX0" fmla="*/ 541242 w 541241"/>
                <a:gd name="connsiteY0" fmla="*/ 300348 h 503337"/>
                <a:gd name="connsiteX1" fmla="*/ 24377 w 541241"/>
                <a:gd name="connsiteY1" fmla="*/ 2177 h 503337"/>
                <a:gd name="connsiteX2" fmla="*/ 2177 w 541241"/>
                <a:gd name="connsiteY2" fmla="*/ 8117 h 503337"/>
                <a:gd name="connsiteX3" fmla="*/ 0 w 541241"/>
                <a:gd name="connsiteY3" fmla="*/ 16288 h 503337"/>
                <a:gd name="connsiteX4" fmla="*/ 0 w 541241"/>
                <a:gd name="connsiteY4" fmla="*/ 375067 h 503337"/>
                <a:gd name="connsiteX5" fmla="*/ 16252 w 541241"/>
                <a:gd name="connsiteY5" fmla="*/ 403289 h 503337"/>
                <a:gd name="connsiteX6" fmla="*/ 189788 w 541241"/>
                <a:gd name="connsiteY6" fmla="*/ 503338 h 50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241" h="503337">
                  <a:moveTo>
                    <a:pt x="541242" y="300348"/>
                  </a:moveTo>
                  <a:lnTo>
                    <a:pt x="24377" y="2177"/>
                  </a:lnTo>
                  <a:cubicBezTo>
                    <a:pt x="16604" y="-2304"/>
                    <a:pt x="6665" y="355"/>
                    <a:pt x="2177" y="8117"/>
                  </a:cubicBezTo>
                  <a:cubicBezTo>
                    <a:pt x="741" y="10600"/>
                    <a:pt x="-10" y="13420"/>
                    <a:pt x="0" y="16288"/>
                  </a:cubicBezTo>
                  <a:lnTo>
                    <a:pt x="0" y="375067"/>
                  </a:lnTo>
                  <a:cubicBezTo>
                    <a:pt x="-41" y="386703"/>
                    <a:pt x="6160" y="397471"/>
                    <a:pt x="16252" y="403289"/>
                  </a:cubicBezTo>
                  <a:lnTo>
                    <a:pt x="189788" y="503338"/>
                  </a:ln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436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8869363" y="457200"/>
            <a:ext cx="3017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>
                <a:latin typeface="Axiforma Light" panose="00000400000000000000"/>
              </a:rPr>
              <a:t>Customer Engagement, </a:t>
            </a:r>
            <a:r>
              <a:rPr lang="en-US" altLang="en-US" sz="1400" b="1">
                <a:latin typeface="Axiforma ExtraBold"/>
              </a:rPr>
              <a:t>Evolved</a:t>
            </a:r>
            <a:r>
              <a:rPr lang="en-US" altLang="en-US" sz="1400">
                <a:latin typeface="Axiforma Light" panose="00000400000000000000"/>
              </a:rPr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8AF58-6598-564F-9C3B-41FAB9398572}"/>
              </a:ext>
            </a:extLst>
          </p:cNvPr>
          <p:cNvSpPr/>
          <p:nvPr userDrawn="1"/>
        </p:nvSpPr>
        <p:spPr>
          <a:xfrm>
            <a:off x="-30163" y="6773863"/>
            <a:ext cx="12252326" cy="92075"/>
          </a:xfrm>
          <a:prstGeom prst="rect">
            <a:avLst/>
          </a:prstGeom>
          <a:solidFill>
            <a:srgbClr val="D30E4E"/>
          </a:solidFill>
          <a:ln>
            <a:solidFill>
              <a:srgbClr val="E41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Source Sans Pro" panose="020B05030304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7A4C8-901F-D744-8652-1EE7012F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097280"/>
            <a:ext cx="10972800" cy="914400"/>
          </a:xfrm>
        </p:spPr>
        <p:txBody>
          <a:bodyPr anchor="t"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Axiforma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B90B74-13E7-B733-B28D-1C3E104F49BB}"/>
              </a:ext>
            </a:extLst>
          </p:cNvPr>
          <p:cNvGrpSpPr/>
          <p:nvPr userDrawn="1"/>
        </p:nvGrpSpPr>
        <p:grpSpPr>
          <a:xfrm>
            <a:off x="731520" y="280449"/>
            <a:ext cx="3180080" cy="647700"/>
            <a:chOff x="731520" y="270510"/>
            <a:chExt cx="3180080" cy="64770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D933AC9-6B96-2076-E6B8-8B43A88497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1520" y="457200"/>
              <a:ext cx="757298" cy="27432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58E90-B0D6-B961-6054-A01B719EC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37360" y="365760"/>
              <a:ext cx="0" cy="457200"/>
            </a:xfrm>
            <a:prstGeom prst="line">
              <a:avLst/>
            </a:prstGeom>
            <a:ln w="12700">
              <a:solidFill>
                <a:schemeClr val="tx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E147051B-C2D8-5AFB-9B79-10E213F68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879600" y="270510"/>
              <a:ext cx="20320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742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170ACF-8FF8-B236-8674-30F7ADD6D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457200"/>
            <a:ext cx="757298" cy="27432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18A5274-1AFC-97D1-79E7-3272CB7C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97280"/>
            <a:ext cx="10972800" cy="457200"/>
          </a:xfrm>
        </p:spPr>
        <p:txBody>
          <a:bodyPr anchor="t"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Axiform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56C08-FC7F-7FF1-0437-553C8638AE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9763" y="1645920"/>
            <a:ext cx="10972800" cy="4389120"/>
          </a:xfrm>
        </p:spPr>
        <p:txBody>
          <a:bodyPr>
            <a:normAutofit/>
          </a:bodyPr>
          <a:lstStyle>
            <a:lvl1pPr>
              <a:defRPr sz="1800" b="0" i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sz="1600" b="0" i="0">
                <a:solidFill>
                  <a:schemeClr val="tx1"/>
                </a:solidFill>
                <a:latin typeface="Axiforma Book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Axiforma Book" pitchFamily="2" charset="77"/>
              </a:defRPr>
            </a:lvl3pPr>
            <a:lvl4pPr>
              <a:defRPr sz="1200" b="0" i="0">
                <a:solidFill>
                  <a:schemeClr val="tx1"/>
                </a:solidFill>
                <a:latin typeface="Axiforma Book" pitchFamily="2" charset="77"/>
              </a:defRPr>
            </a:lvl4pPr>
            <a:lvl5pPr>
              <a:defRPr sz="1200" b="0" i="0">
                <a:solidFill>
                  <a:schemeClr val="tx1"/>
                </a:solidFill>
                <a:latin typeface="Axiforma Book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B2CB695-A926-A715-1821-5E1D332484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6309360"/>
            <a:ext cx="868681" cy="1828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B4087-3709-5A5B-8C7E-B5BD0BA067DF}"/>
              </a:ext>
            </a:extLst>
          </p:cNvPr>
          <p:cNvCxnSpPr>
            <a:cxnSpLocks/>
          </p:cNvCxnSpPr>
          <p:nvPr userDrawn="1"/>
        </p:nvCxnSpPr>
        <p:spPr>
          <a:xfrm>
            <a:off x="1737360" y="36576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853FA-C0AA-7615-6EA5-D9A8F47A27F0}"/>
              </a:ext>
            </a:extLst>
          </p:cNvPr>
          <p:cNvGrpSpPr/>
          <p:nvPr userDrawn="1"/>
        </p:nvGrpSpPr>
        <p:grpSpPr>
          <a:xfrm>
            <a:off x="1947813" y="457200"/>
            <a:ext cx="1552212" cy="315871"/>
            <a:chOff x="4092096" y="3114159"/>
            <a:chExt cx="5335894" cy="1085838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B8772E7-6C9D-53ED-3617-24C04D1F6321}"/>
                </a:ext>
              </a:extLst>
            </p:cNvPr>
            <p:cNvSpPr/>
            <p:nvPr/>
          </p:nvSpPr>
          <p:spPr>
            <a:xfrm>
              <a:off x="4983238" y="3311353"/>
              <a:ext cx="562650" cy="704080"/>
            </a:xfrm>
            <a:custGeom>
              <a:avLst/>
              <a:gdLst>
                <a:gd name="connsiteX0" fmla="*/ 562651 w 562650"/>
                <a:gd name="connsiteY0" fmla="*/ 0 h 704080"/>
                <a:gd name="connsiteX1" fmla="*/ 562651 w 562650"/>
                <a:gd name="connsiteY1" fmla="*/ 110773 h 704080"/>
                <a:gd name="connsiteX2" fmla="*/ 345942 w 562650"/>
                <a:gd name="connsiteY2" fmla="*/ 110773 h 704080"/>
                <a:gd name="connsiteX3" fmla="*/ 345942 w 562650"/>
                <a:gd name="connsiteY3" fmla="*/ 704080 h 704080"/>
                <a:gd name="connsiteX4" fmla="*/ 216709 w 562650"/>
                <a:gd name="connsiteY4" fmla="*/ 704080 h 704080"/>
                <a:gd name="connsiteX5" fmla="*/ 216709 w 562650"/>
                <a:gd name="connsiteY5" fmla="*/ 110773 h 704080"/>
                <a:gd name="connsiteX6" fmla="*/ 0 w 562650"/>
                <a:gd name="connsiteY6" fmla="*/ 110773 h 704080"/>
                <a:gd name="connsiteX7" fmla="*/ 0 w 562650"/>
                <a:gd name="connsiteY7" fmla="*/ 0 h 7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650" h="704080">
                  <a:moveTo>
                    <a:pt x="562651" y="0"/>
                  </a:moveTo>
                  <a:lnTo>
                    <a:pt x="562651" y="110773"/>
                  </a:lnTo>
                  <a:lnTo>
                    <a:pt x="345942" y="110773"/>
                  </a:lnTo>
                  <a:lnTo>
                    <a:pt x="345942" y="704080"/>
                  </a:lnTo>
                  <a:lnTo>
                    <a:pt x="216709" y="704080"/>
                  </a:lnTo>
                  <a:lnTo>
                    <a:pt x="216709" y="110773"/>
                  </a:lnTo>
                  <a:lnTo>
                    <a:pt x="0" y="110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D8132CD-0D02-8208-DB72-BAB63102EA67}"/>
                </a:ext>
              </a:extLst>
            </p:cNvPr>
            <p:cNvSpPr/>
            <p:nvPr/>
          </p:nvSpPr>
          <p:spPr>
            <a:xfrm>
              <a:off x="555267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4 w 324391"/>
                <a:gd name="connsiteY3" fmla="*/ 110088 h 542809"/>
                <a:gd name="connsiteX4" fmla="*/ 122945 w 324391"/>
                <a:gd name="connsiteY4" fmla="*/ 117144 h 542809"/>
                <a:gd name="connsiteX5" fmla="*/ 12294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9" y="114375"/>
                    <a:pt x="260799" y="111570"/>
                  </a:cubicBezTo>
                  <a:cubicBezTo>
                    <a:pt x="240169" y="107635"/>
                    <a:pt x="219198" y="105768"/>
                    <a:pt x="198196" y="105996"/>
                  </a:cubicBezTo>
                  <a:cubicBezTo>
                    <a:pt x="183689" y="106072"/>
                    <a:pt x="169217" y="107441"/>
                    <a:pt x="154954" y="110088"/>
                  </a:cubicBezTo>
                  <a:cubicBezTo>
                    <a:pt x="144141" y="111736"/>
                    <a:pt x="133448" y="114093"/>
                    <a:pt x="122945" y="117144"/>
                  </a:cubicBezTo>
                  <a:lnTo>
                    <a:pt x="12294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8" y="3605"/>
                    <a:pt x="167767" y="-322"/>
                    <a:pt x="207594" y="21"/>
                  </a:cubicBezTo>
                  <a:cubicBezTo>
                    <a:pt x="215719" y="21"/>
                    <a:pt x="225188" y="585"/>
                    <a:pt x="235857" y="1573"/>
                  </a:cubicBezTo>
                  <a:cubicBezTo>
                    <a:pt x="246526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E326082-761B-9EEB-CB5B-2B7D22641EF2}"/>
                </a:ext>
              </a:extLst>
            </p:cNvPr>
            <p:cNvSpPr/>
            <p:nvPr/>
          </p:nvSpPr>
          <p:spPr>
            <a:xfrm>
              <a:off x="5904000" y="3470779"/>
              <a:ext cx="430023" cy="555898"/>
            </a:xfrm>
            <a:custGeom>
              <a:avLst/>
              <a:gdLst>
                <a:gd name="connsiteX0" fmla="*/ 214574 w 430023"/>
                <a:gd name="connsiteY0" fmla="*/ 102 h 555898"/>
                <a:gd name="connsiteX1" fmla="*/ 317311 w 430023"/>
                <a:gd name="connsiteY1" fmla="*/ 15342 h 555898"/>
                <a:gd name="connsiteX2" fmla="*/ 384012 w 430023"/>
                <a:gd name="connsiteY2" fmla="*/ 58028 h 555898"/>
                <a:gd name="connsiteX3" fmla="*/ 419341 w 430023"/>
                <a:gd name="connsiteY3" fmla="*/ 124563 h 555898"/>
                <a:gd name="connsiteX4" fmla="*/ 430011 w 430023"/>
                <a:gd name="connsiteY4" fmla="*/ 210430 h 555898"/>
                <a:gd name="connsiteX5" fmla="*/ 430010 w 430023"/>
                <a:gd name="connsiteY5" fmla="*/ 532448 h 555898"/>
                <a:gd name="connsiteX6" fmla="*/ 344019 w 430023"/>
                <a:gd name="connsiteY6" fmla="*/ 547195 h 555898"/>
                <a:gd name="connsiteX7" fmla="*/ 214291 w 430023"/>
                <a:gd name="connsiteY7" fmla="*/ 555873 h 555898"/>
                <a:gd name="connsiteX8" fmla="*/ 126816 w 430023"/>
                <a:gd name="connsiteY8" fmla="*/ 546701 h 555898"/>
                <a:gd name="connsiteX9" fmla="*/ 59126 w 430023"/>
                <a:gd name="connsiteY9" fmla="*/ 517208 h 555898"/>
                <a:gd name="connsiteX10" fmla="*/ 15388 w 430023"/>
                <a:gd name="connsiteY10" fmla="*/ 464432 h 555898"/>
                <a:gd name="connsiteX11" fmla="*/ 126 w 430023"/>
                <a:gd name="connsiteY11" fmla="*/ 384139 h 555898"/>
                <a:gd name="connsiteX12" fmla="*/ 17932 w 430023"/>
                <a:gd name="connsiteY12" fmla="*/ 306880 h 555898"/>
                <a:gd name="connsiteX13" fmla="*/ 66262 w 430023"/>
                <a:gd name="connsiteY13" fmla="*/ 255586 h 555898"/>
                <a:gd name="connsiteX14" fmla="*/ 136920 w 430023"/>
                <a:gd name="connsiteY14" fmla="*/ 227363 h 555898"/>
                <a:gd name="connsiteX15" fmla="*/ 220862 w 430023"/>
                <a:gd name="connsiteY15" fmla="*/ 218755 h 555898"/>
                <a:gd name="connsiteX16" fmla="*/ 263610 w 430023"/>
                <a:gd name="connsiteY16" fmla="*/ 221295 h 555898"/>
                <a:gd name="connsiteX17" fmla="*/ 311446 w 430023"/>
                <a:gd name="connsiteY17" fmla="*/ 229903 h 555898"/>
                <a:gd name="connsiteX18" fmla="*/ 311446 w 430023"/>
                <a:gd name="connsiteY18" fmla="*/ 209583 h 555898"/>
                <a:gd name="connsiteX19" fmla="*/ 306359 w 430023"/>
                <a:gd name="connsiteY19" fmla="*/ 168943 h 555898"/>
                <a:gd name="connsiteX20" fmla="*/ 254990 w 430023"/>
                <a:gd name="connsiteY20" fmla="*/ 112074 h 555898"/>
                <a:gd name="connsiteX21" fmla="*/ 202562 w 430023"/>
                <a:gd name="connsiteY21" fmla="*/ 103960 h 555898"/>
                <a:gd name="connsiteX22" fmla="*/ 124202 w 430023"/>
                <a:gd name="connsiteY22" fmla="*/ 110028 h 555898"/>
                <a:gd name="connsiteX23" fmla="*/ 66262 w 430023"/>
                <a:gd name="connsiteY23" fmla="*/ 124140 h 555898"/>
                <a:gd name="connsiteX24" fmla="*/ 51000 w 430023"/>
                <a:gd name="connsiteY24" fmla="*/ 24585 h 555898"/>
                <a:gd name="connsiteX25" fmla="*/ 119115 w 430023"/>
                <a:gd name="connsiteY25" fmla="*/ 8357 h 555898"/>
                <a:gd name="connsiteX26" fmla="*/ 214574 w 430023"/>
                <a:gd name="connsiteY26" fmla="*/ 102 h 555898"/>
                <a:gd name="connsiteX27" fmla="*/ 224748 w 430023"/>
                <a:gd name="connsiteY27" fmla="*/ 458294 h 555898"/>
                <a:gd name="connsiteX28" fmla="*/ 311234 w 430023"/>
                <a:gd name="connsiteY28" fmla="*/ 452226 h 555898"/>
                <a:gd name="connsiteX29" fmla="*/ 311234 w 430023"/>
                <a:gd name="connsiteY29" fmla="*/ 316052 h 555898"/>
                <a:gd name="connsiteX30" fmla="*/ 281699 w 430023"/>
                <a:gd name="connsiteY30" fmla="*/ 309984 h 555898"/>
                <a:gd name="connsiteX31" fmla="*/ 239304 w 430023"/>
                <a:gd name="connsiteY31" fmla="*/ 306880 h 555898"/>
                <a:gd name="connsiteX32" fmla="*/ 198040 w 430023"/>
                <a:gd name="connsiteY32" fmla="*/ 309984 h 555898"/>
                <a:gd name="connsiteX33" fmla="*/ 160449 w 430023"/>
                <a:gd name="connsiteY33" fmla="*/ 321132 h 555898"/>
                <a:gd name="connsiteX34" fmla="*/ 133458 w 430023"/>
                <a:gd name="connsiteY34" fmla="*/ 343993 h 555898"/>
                <a:gd name="connsiteX35" fmla="*/ 123283 w 430023"/>
                <a:gd name="connsiteY35" fmla="*/ 381105 h 555898"/>
                <a:gd name="connsiteX36" fmla="*/ 150769 w 430023"/>
                <a:gd name="connsiteY36" fmla="*/ 441501 h 555898"/>
                <a:gd name="connsiteX37" fmla="*/ 224748 w 430023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023" h="555898">
                  <a:moveTo>
                    <a:pt x="214574" y="102"/>
                  </a:moveTo>
                  <a:cubicBezTo>
                    <a:pt x="249445" y="-804"/>
                    <a:pt x="284209" y="4353"/>
                    <a:pt x="317311" y="15342"/>
                  </a:cubicBezTo>
                  <a:cubicBezTo>
                    <a:pt x="342705" y="23911"/>
                    <a:pt x="365608" y="38568"/>
                    <a:pt x="384012" y="58028"/>
                  </a:cubicBezTo>
                  <a:cubicBezTo>
                    <a:pt x="400926" y="77081"/>
                    <a:pt x="413038" y="99892"/>
                    <a:pt x="419341" y="124563"/>
                  </a:cubicBezTo>
                  <a:cubicBezTo>
                    <a:pt x="426681" y="152589"/>
                    <a:pt x="430269" y="181462"/>
                    <a:pt x="430011" y="210430"/>
                  </a:cubicBezTo>
                  <a:lnTo>
                    <a:pt x="430010" y="532448"/>
                  </a:lnTo>
                  <a:cubicBezTo>
                    <a:pt x="411168" y="536540"/>
                    <a:pt x="382505" y="541456"/>
                    <a:pt x="344019" y="547195"/>
                  </a:cubicBezTo>
                  <a:cubicBezTo>
                    <a:pt x="301053" y="553302"/>
                    <a:pt x="257690" y="556203"/>
                    <a:pt x="214291" y="555873"/>
                  </a:cubicBezTo>
                  <a:cubicBezTo>
                    <a:pt x="184880" y="556114"/>
                    <a:pt x="155536" y="553037"/>
                    <a:pt x="126816" y="546701"/>
                  </a:cubicBezTo>
                  <a:cubicBezTo>
                    <a:pt x="102493" y="541526"/>
                    <a:pt x="79468" y="531494"/>
                    <a:pt x="59126" y="517208"/>
                  </a:cubicBezTo>
                  <a:cubicBezTo>
                    <a:pt x="40368" y="503533"/>
                    <a:pt x="25332" y="485391"/>
                    <a:pt x="15388" y="464432"/>
                  </a:cubicBezTo>
                  <a:cubicBezTo>
                    <a:pt x="4319" y="439154"/>
                    <a:pt x="-898" y="411709"/>
                    <a:pt x="126" y="384139"/>
                  </a:cubicBezTo>
                  <a:cubicBezTo>
                    <a:pt x="-736" y="357281"/>
                    <a:pt x="5400" y="330660"/>
                    <a:pt x="17932" y="306880"/>
                  </a:cubicBezTo>
                  <a:cubicBezTo>
                    <a:pt x="29611" y="286101"/>
                    <a:pt x="46203" y="268491"/>
                    <a:pt x="66262" y="255586"/>
                  </a:cubicBezTo>
                  <a:cubicBezTo>
                    <a:pt x="87896" y="241957"/>
                    <a:pt x="111842" y="232392"/>
                    <a:pt x="136920" y="227363"/>
                  </a:cubicBezTo>
                  <a:cubicBezTo>
                    <a:pt x="164521" y="221559"/>
                    <a:pt x="192657" y="218674"/>
                    <a:pt x="220862" y="218755"/>
                  </a:cubicBezTo>
                  <a:cubicBezTo>
                    <a:pt x="235148" y="218797"/>
                    <a:pt x="249420" y="219645"/>
                    <a:pt x="263610" y="221295"/>
                  </a:cubicBezTo>
                  <a:cubicBezTo>
                    <a:pt x="279713" y="223212"/>
                    <a:pt x="295686" y="226086"/>
                    <a:pt x="311446" y="229903"/>
                  </a:cubicBezTo>
                  <a:lnTo>
                    <a:pt x="311446" y="209583"/>
                  </a:lnTo>
                  <a:cubicBezTo>
                    <a:pt x="311506" y="195874"/>
                    <a:pt x="309796" y="182215"/>
                    <a:pt x="306359" y="168943"/>
                  </a:cubicBezTo>
                  <a:cubicBezTo>
                    <a:pt x="299812" y="142615"/>
                    <a:pt x="280544" y="121283"/>
                    <a:pt x="254990" y="112074"/>
                  </a:cubicBezTo>
                  <a:cubicBezTo>
                    <a:pt x="238162" y="106176"/>
                    <a:pt x="220389" y="103425"/>
                    <a:pt x="202562" y="103960"/>
                  </a:cubicBezTo>
                  <a:cubicBezTo>
                    <a:pt x="176316" y="103759"/>
                    <a:pt x="150102" y="105789"/>
                    <a:pt x="124202" y="110028"/>
                  </a:cubicBezTo>
                  <a:cubicBezTo>
                    <a:pt x="104524" y="113088"/>
                    <a:pt x="85141" y="117808"/>
                    <a:pt x="66262" y="124140"/>
                  </a:cubicBezTo>
                  <a:lnTo>
                    <a:pt x="51000" y="24585"/>
                  </a:lnTo>
                  <a:cubicBezTo>
                    <a:pt x="73291" y="17571"/>
                    <a:pt x="96053" y="12148"/>
                    <a:pt x="119115" y="8357"/>
                  </a:cubicBezTo>
                  <a:cubicBezTo>
                    <a:pt x="150622" y="2754"/>
                    <a:pt x="182571" y="-9"/>
                    <a:pt x="214574" y="102"/>
                  </a:cubicBezTo>
                  <a:close/>
                  <a:moveTo>
                    <a:pt x="224748" y="458294"/>
                  </a:moveTo>
                  <a:cubicBezTo>
                    <a:pt x="253704" y="458984"/>
                    <a:pt x="282660" y="456952"/>
                    <a:pt x="311234" y="452226"/>
                  </a:cubicBezTo>
                  <a:lnTo>
                    <a:pt x="311234" y="316052"/>
                  </a:lnTo>
                  <a:cubicBezTo>
                    <a:pt x="301526" y="313412"/>
                    <a:pt x="291662" y="311385"/>
                    <a:pt x="281699" y="309984"/>
                  </a:cubicBezTo>
                  <a:cubicBezTo>
                    <a:pt x="267670" y="307849"/>
                    <a:pt x="253495" y="306811"/>
                    <a:pt x="239304" y="306880"/>
                  </a:cubicBezTo>
                  <a:cubicBezTo>
                    <a:pt x="225492" y="306907"/>
                    <a:pt x="211700" y="307944"/>
                    <a:pt x="198040" y="309984"/>
                  </a:cubicBezTo>
                  <a:cubicBezTo>
                    <a:pt x="185011" y="311754"/>
                    <a:pt x="172333" y="315514"/>
                    <a:pt x="160449" y="321132"/>
                  </a:cubicBezTo>
                  <a:cubicBezTo>
                    <a:pt x="149596" y="326250"/>
                    <a:pt x="140286" y="334135"/>
                    <a:pt x="133458" y="343993"/>
                  </a:cubicBezTo>
                  <a:cubicBezTo>
                    <a:pt x="126330" y="355026"/>
                    <a:pt x="122777" y="367984"/>
                    <a:pt x="123283" y="381105"/>
                  </a:cubicBezTo>
                  <a:cubicBezTo>
                    <a:pt x="123283" y="410221"/>
                    <a:pt x="132445" y="430353"/>
                    <a:pt x="150769" y="441501"/>
                  </a:cubicBezTo>
                  <a:cubicBezTo>
                    <a:pt x="169093" y="452649"/>
                    <a:pt x="193753" y="458247"/>
                    <a:pt x="224748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C102C5E-F6DF-B22F-8AC8-E38A819F74EC}"/>
                </a:ext>
              </a:extLst>
            </p:cNvPr>
            <p:cNvSpPr/>
            <p:nvPr/>
          </p:nvSpPr>
          <p:spPr>
            <a:xfrm>
              <a:off x="6435404" y="3472739"/>
              <a:ext cx="444662" cy="542836"/>
            </a:xfrm>
            <a:custGeom>
              <a:avLst/>
              <a:gdLst>
                <a:gd name="connsiteX0" fmla="*/ 0 w 444662"/>
                <a:gd name="connsiteY0" fmla="*/ 28623 h 542836"/>
                <a:gd name="connsiteX1" fmla="*/ 92562 w 444662"/>
                <a:gd name="connsiteY1" fmla="*/ 9290 h 542836"/>
                <a:gd name="connsiteX2" fmla="*/ 218757 w 444662"/>
                <a:gd name="connsiteY2" fmla="*/ 118 h 542836"/>
                <a:gd name="connsiteX3" fmla="*/ 327642 w 444662"/>
                <a:gd name="connsiteY3" fmla="*/ 17968 h 542836"/>
                <a:gd name="connsiteX4" fmla="*/ 397310 w 444662"/>
                <a:gd name="connsiteY4" fmla="*/ 67358 h 542836"/>
                <a:gd name="connsiteX5" fmla="*/ 433982 w 444662"/>
                <a:gd name="connsiteY5" fmla="*/ 144970 h 542836"/>
                <a:gd name="connsiteX6" fmla="*/ 444651 w 444662"/>
                <a:gd name="connsiteY6" fmla="*/ 243748 h 542836"/>
                <a:gd name="connsiteX7" fmla="*/ 444652 w 444662"/>
                <a:gd name="connsiteY7" fmla="*/ 542413 h 542836"/>
                <a:gd name="connsiteX8" fmla="*/ 321495 w 444662"/>
                <a:gd name="connsiteY8" fmla="*/ 542413 h 542836"/>
                <a:gd name="connsiteX9" fmla="*/ 321495 w 444662"/>
                <a:gd name="connsiteY9" fmla="*/ 263434 h 542836"/>
                <a:gd name="connsiteX10" fmla="*/ 315913 w 444662"/>
                <a:gd name="connsiteY10" fmla="*/ 190761 h 542836"/>
                <a:gd name="connsiteX11" fmla="*/ 297612 w 444662"/>
                <a:gd name="connsiteY11" fmla="*/ 142006 h 542836"/>
                <a:gd name="connsiteX12" fmla="*/ 262990 w 444662"/>
                <a:gd name="connsiteY12" fmla="*/ 114560 h 542836"/>
                <a:gd name="connsiteX13" fmla="*/ 209572 w 444662"/>
                <a:gd name="connsiteY13" fmla="*/ 105952 h 542836"/>
                <a:gd name="connsiteX14" fmla="*/ 160747 w 444662"/>
                <a:gd name="connsiteY14" fmla="*/ 108986 h 542836"/>
                <a:gd name="connsiteX15" fmla="*/ 123086 w 444662"/>
                <a:gd name="connsiteY15" fmla="*/ 114066 h 542836"/>
                <a:gd name="connsiteX16" fmla="*/ 123086 w 444662"/>
                <a:gd name="connsiteY16" fmla="*/ 542836 h 542836"/>
                <a:gd name="connsiteX17" fmla="*/ 0 w 444662"/>
                <a:gd name="connsiteY17" fmla="*/ 542836 h 5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62" h="542836">
                  <a:moveTo>
                    <a:pt x="0" y="28623"/>
                  </a:moveTo>
                  <a:cubicBezTo>
                    <a:pt x="30455" y="20404"/>
                    <a:pt x="61361" y="13949"/>
                    <a:pt x="92562" y="9290"/>
                  </a:cubicBezTo>
                  <a:cubicBezTo>
                    <a:pt x="134320" y="2919"/>
                    <a:pt x="176516" y="-148"/>
                    <a:pt x="218757" y="118"/>
                  </a:cubicBezTo>
                  <a:cubicBezTo>
                    <a:pt x="255861" y="-939"/>
                    <a:pt x="292824" y="5121"/>
                    <a:pt x="327642" y="17968"/>
                  </a:cubicBezTo>
                  <a:cubicBezTo>
                    <a:pt x="354687" y="28257"/>
                    <a:pt x="378664" y="45255"/>
                    <a:pt x="397310" y="67358"/>
                  </a:cubicBezTo>
                  <a:cubicBezTo>
                    <a:pt x="415287" y="90107"/>
                    <a:pt x="427829" y="116651"/>
                    <a:pt x="433982" y="144970"/>
                  </a:cubicBezTo>
                  <a:cubicBezTo>
                    <a:pt x="441311" y="177380"/>
                    <a:pt x="444891" y="210523"/>
                    <a:pt x="444651" y="243748"/>
                  </a:cubicBezTo>
                  <a:lnTo>
                    <a:pt x="444652" y="542413"/>
                  </a:lnTo>
                  <a:lnTo>
                    <a:pt x="321495" y="542413"/>
                  </a:lnTo>
                  <a:lnTo>
                    <a:pt x="321495" y="263434"/>
                  </a:lnTo>
                  <a:cubicBezTo>
                    <a:pt x="321835" y="239091"/>
                    <a:pt x="319967" y="214767"/>
                    <a:pt x="315913" y="190761"/>
                  </a:cubicBezTo>
                  <a:cubicBezTo>
                    <a:pt x="313189" y="173437"/>
                    <a:pt x="306963" y="156849"/>
                    <a:pt x="297612" y="142006"/>
                  </a:cubicBezTo>
                  <a:cubicBezTo>
                    <a:pt x="289169" y="129523"/>
                    <a:pt x="277081" y="119939"/>
                    <a:pt x="262990" y="114560"/>
                  </a:cubicBezTo>
                  <a:cubicBezTo>
                    <a:pt x="245874" y="108401"/>
                    <a:pt x="227759" y="105482"/>
                    <a:pt x="209572" y="105952"/>
                  </a:cubicBezTo>
                  <a:cubicBezTo>
                    <a:pt x="193251" y="105984"/>
                    <a:pt x="176946" y="106998"/>
                    <a:pt x="160747" y="108986"/>
                  </a:cubicBezTo>
                  <a:cubicBezTo>
                    <a:pt x="143789" y="111032"/>
                    <a:pt x="131283" y="112726"/>
                    <a:pt x="123086" y="114066"/>
                  </a:cubicBezTo>
                  <a:lnTo>
                    <a:pt x="123086" y="542836"/>
                  </a:lnTo>
                  <a:lnTo>
                    <a:pt x="0" y="542836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1F0C41-21AF-FA48-D112-8CADDD76D0AB}"/>
                </a:ext>
              </a:extLst>
            </p:cNvPr>
            <p:cNvSpPr/>
            <p:nvPr/>
          </p:nvSpPr>
          <p:spPr>
            <a:xfrm>
              <a:off x="6968591" y="3470667"/>
              <a:ext cx="390855" cy="557613"/>
            </a:xfrm>
            <a:custGeom>
              <a:avLst/>
              <a:gdLst>
                <a:gd name="connsiteX0" fmla="*/ 174101 w 390855"/>
                <a:gd name="connsiteY0" fmla="*/ 456360 h 557613"/>
                <a:gd name="connsiteX1" fmla="*/ 245325 w 390855"/>
                <a:gd name="connsiteY1" fmla="*/ 444718 h 557613"/>
                <a:gd name="connsiteX2" fmla="*/ 267724 w 390855"/>
                <a:gd name="connsiteY2" fmla="*/ 404572 h 557613"/>
                <a:gd name="connsiteX3" fmla="*/ 243841 w 390855"/>
                <a:gd name="connsiteY3" fmla="*/ 360898 h 557613"/>
                <a:gd name="connsiteX4" fmla="*/ 164987 w 390855"/>
                <a:gd name="connsiteY4" fmla="*/ 323291 h 557613"/>
                <a:gd name="connsiteX5" fmla="*/ 103373 w 390855"/>
                <a:gd name="connsiteY5" fmla="*/ 297397 h 557613"/>
                <a:gd name="connsiteX6" fmla="*/ 55043 w 390855"/>
                <a:gd name="connsiteY6" fmla="*/ 265365 h 557613"/>
                <a:gd name="connsiteX7" fmla="*/ 23034 w 390855"/>
                <a:gd name="connsiteY7" fmla="*/ 221196 h 557613"/>
                <a:gd name="connsiteX8" fmla="*/ 11305 w 390855"/>
                <a:gd name="connsiteY8" fmla="*/ 157696 h 557613"/>
                <a:gd name="connsiteX9" fmla="*/ 65217 w 390855"/>
                <a:gd name="connsiteY9" fmla="*/ 42336 h 557613"/>
                <a:gd name="connsiteX10" fmla="*/ 211762 w 390855"/>
                <a:gd name="connsiteY10" fmla="*/ 3 h 557613"/>
                <a:gd name="connsiteX11" fmla="*/ 301286 w 390855"/>
                <a:gd name="connsiteY11" fmla="*/ 8610 h 557613"/>
                <a:gd name="connsiteX12" fmla="*/ 365373 w 390855"/>
                <a:gd name="connsiteY12" fmla="*/ 25403 h 557613"/>
                <a:gd name="connsiteX13" fmla="*/ 343045 w 390855"/>
                <a:gd name="connsiteY13" fmla="*/ 124958 h 557613"/>
                <a:gd name="connsiteX14" fmla="*/ 291112 w 390855"/>
                <a:gd name="connsiteY14" fmla="*/ 108165 h 557613"/>
                <a:gd name="connsiteX15" fmla="*/ 217839 w 390855"/>
                <a:gd name="connsiteY15" fmla="*/ 100545 h 557613"/>
                <a:gd name="connsiteX16" fmla="*/ 156791 w 390855"/>
                <a:gd name="connsiteY16" fmla="*/ 113245 h 557613"/>
                <a:gd name="connsiteX17" fmla="*/ 133403 w 390855"/>
                <a:gd name="connsiteY17" fmla="*/ 152404 h 557613"/>
                <a:gd name="connsiteX18" fmla="*/ 137996 w 390855"/>
                <a:gd name="connsiteY18" fmla="*/ 175758 h 557613"/>
                <a:gd name="connsiteX19" fmla="*/ 153752 w 390855"/>
                <a:gd name="connsiteY19" fmla="*/ 194526 h 557613"/>
                <a:gd name="connsiteX20" fmla="*/ 183287 w 390855"/>
                <a:gd name="connsiteY20" fmla="*/ 211812 h 557613"/>
                <a:gd name="connsiteX21" fmla="*/ 228014 w 390855"/>
                <a:gd name="connsiteY21" fmla="*/ 229593 h 557613"/>
                <a:gd name="connsiteX22" fmla="*/ 302347 w 390855"/>
                <a:gd name="connsiteY22" fmla="*/ 261625 h 557613"/>
                <a:gd name="connsiteX23" fmla="*/ 352655 w 390855"/>
                <a:gd name="connsiteY23" fmla="*/ 296903 h 557613"/>
                <a:gd name="connsiteX24" fmla="*/ 381696 w 390855"/>
                <a:gd name="connsiteY24" fmla="*/ 342059 h 557613"/>
                <a:gd name="connsiteX25" fmla="*/ 390810 w 390855"/>
                <a:gd name="connsiteY25" fmla="*/ 403090 h 557613"/>
                <a:gd name="connsiteX26" fmla="*/ 334284 w 390855"/>
                <a:gd name="connsiteY26" fmla="*/ 518379 h 557613"/>
                <a:gd name="connsiteX27" fmla="*/ 173042 w 390855"/>
                <a:gd name="connsiteY27" fmla="*/ 557467 h 557613"/>
                <a:gd name="connsiteX28" fmla="*/ 59989 w 390855"/>
                <a:gd name="connsiteY28" fmla="*/ 545826 h 557613"/>
                <a:gd name="connsiteX29" fmla="*/ 0 w 390855"/>
                <a:gd name="connsiteY29" fmla="*/ 526987 h 557613"/>
                <a:gd name="connsiteX30" fmla="*/ 21197 w 390855"/>
                <a:gd name="connsiteY30" fmla="*/ 424398 h 557613"/>
                <a:gd name="connsiteX31" fmla="*/ 86839 w 390855"/>
                <a:gd name="connsiteY31" fmla="*/ 445565 h 557613"/>
                <a:gd name="connsiteX32" fmla="*/ 174101 w 390855"/>
                <a:gd name="connsiteY32" fmla="*/ 456360 h 55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855" h="557613">
                  <a:moveTo>
                    <a:pt x="174101" y="456360"/>
                  </a:moveTo>
                  <a:cubicBezTo>
                    <a:pt x="206651" y="456360"/>
                    <a:pt x="230393" y="452480"/>
                    <a:pt x="245325" y="444718"/>
                  </a:cubicBezTo>
                  <a:cubicBezTo>
                    <a:pt x="260196" y="437051"/>
                    <a:pt x="269021" y="421234"/>
                    <a:pt x="267724" y="404572"/>
                  </a:cubicBezTo>
                  <a:cubicBezTo>
                    <a:pt x="267708" y="386908"/>
                    <a:pt x="258714" y="370460"/>
                    <a:pt x="243841" y="360898"/>
                  </a:cubicBezTo>
                  <a:cubicBezTo>
                    <a:pt x="227872" y="349373"/>
                    <a:pt x="201588" y="336838"/>
                    <a:pt x="164987" y="323291"/>
                  </a:cubicBezTo>
                  <a:cubicBezTo>
                    <a:pt x="144004" y="315755"/>
                    <a:pt x="123437" y="307112"/>
                    <a:pt x="103373" y="297397"/>
                  </a:cubicBezTo>
                  <a:cubicBezTo>
                    <a:pt x="85861" y="288996"/>
                    <a:pt x="69596" y="278217"/>
                    <a:pt x="55043" y="265365"/>
                  </a:cubicBezTo>
                  <a:cubicBezTo>
                    <a:pt x="41382" y="253053"/>
                    <a:pt x="30475" y="238003"/>
                    <a:pt x="23034" y="221196"/>
                  </a:cubicBezTo>
                  <a:cubicBezTo>
                    <a:pt x="14661" y="201099"/>
                    <a:pt x="10663" y="179454"/>
                    <a:pt x="11305" y="157696"/>
                  </a:cubicBezTo>
                  <a:cubicBezTo>
                    <a:pt x="11305" y="108871"/>
                    <a:pt x="29276" y="70418"/>
                    <a:pt x="65217" y="42336"/>
                  </a:cubicBezTo>
                  <a:cubicBezTo>
                    <a:pt x="101159" y="14255"/>
                    <a:pt x="150007" y="144"/>
                    <a:pt x="211762" y="3"/>
                  </a:cubicBezTo>
                  <a:cubicBezTo>
                    <a:pt x="241816" y="-99"/>
                    <a:pt x="271805" y="2785"/>
                    <a:pt x="301286" y="8610"/>
                  </a:cubicBezTo>
                  <a:cubicBezTo>
                    <a:pt x="323044" y="12575"/>
                    <a:pt x="344469" y="18189"/>
                    <a:pt x="365373" y="25403"/>
                  </a:cubicBezTo>
                  <a:lnTo>
                    <a:pt x="343045" y="124958"/>
                  </a:lnTo>
                  <a:cubicBezTo>
                    <a:pt x="326274" y="117816"/>
                    <a:pt x="308892" y="112195"/>
                    <a:pt x="291112" y="108165"/>
                  </a:cubicBezTo>
                  <a:cubicBezTo>
                    <a:pt x="267073" y="102757"/>
                    <a:pt x="242479" y="100199"/>
                    <a:pt x="217839" y="100545"/>
                  </a:cubicBezTo>
                  <a:cubicBezTo>
                    <a:pt x="196751" y="99672"/>
                    <a:pt x="175775" y="104036"/>
                    <a:pt x="156791" y="113245"/>
                  </a:cubicBezTo>
                  <a:cubicBezTo>
                    <a:pt x="141905" y="120510"/>
                    <a:pt x="132729" y="135874"/>
                    <a:pt x="133403" y="152404"/>
                  </a:cubicBezTo>
                  <a:cubicBezTo>
                    <a:pt x="133254" y="160426"/>
                    <a:pt x="134820" y="168388"/>
                    <a:pt x="137996" y="175758"/>
                  </a:cubicBezTo>
                  <a:cubicBezTo>
                    <a:pt x="141614" y="183218"/>
                    <a:pt x="147028" y="189666"/>
                    <a:pt x="153752" y="194526"/>
                  </a:cubicBezTo>
                  <a:cubicBezTo>
                    <a:pt x="162943" y="201337"/>
                    <a:pt x="172846" y="207133"/>
                    <a:pt x="183287" y="211812"/>
                  </a:cubicBezTo>
                  <a:cubicBezTo>
                    <a:pt x="197864" y="218539"/>
                    <a:pt x="212795" y="224475"/>
                    <a:pt x="228014" y="229593"/>
                  </a:cubicBezTo>
                  <a:cubicBezTo>
                    <a:pt x="253403" y="238797"/>
                    <a:pt x="278224" y="249493"/>
                    <a:pt x="302347" y="261625"/>
                  </a:cubicBezTo>
                  <a:cubicBezTo>
                    <a:pt x="320827" y="270741"/>
                    <a:pt x="337795" y="282639"/>
                    <a:pt x="352655" y="296903"/>
                  </a:cubicBezTo>
                  <a:cubicBezTo>
                    <a:pt x="365578" y="309612"/>
                    <a:pt x="375499" y="325038"/>
                    <a:pt x="381696" y="342059"/>
                  </a:cubicBezTo>
                  <a:cubicBezTo>
                    <a:pt x="388190" y="361737"/>
                    <a:pt x="391273" y="382377"/>
                    <a:pt x="390810" y="403090"/>
                  </a:cubicBezTo>
                  <a:cubicBezTo>
                    <a:pt x="390810" y="453844"/>
                    <a:pt x="371968" y="492273"/>
                    <a:pt x="334284" y="518379"/>
                  </a:cubicBezTo>
                  <a:cubicBezTo>
                    <a:pt x="296599" y="544485"/>
                    <a:pt x="242852" y="557514"/>
                    <a:pt x="173042" y="557467"/>
                  </a:cubicBezTo>
                  <a:cubicBezTo>
                    <a:pt x="135013" y="558445"/>
                    <a:pt x="97017" y="554532"/>
                    <a:pt x="59989" y="545826"/>
                  </a:cubicBezTo>
                  <a:cubicBezTo>
                    <a:pt x="39665" y="540639"/>
                    <a:pt x="19639" y="534350"/>
                    <a:pt x="0" y="526987"/>
                  </a:cubicBezTo>
                  <a:lnTo>
                    <a:pt x="21197" y="424398"/>
                  </a:lnTo>
                  <a:cubicBezTo>
                    <a:pt x="42612" y="432820"/>
                    <a:pt x="64536" y="439889"/>
                    <a:pt x="86839" y="445565"/>
                  </a:cubicBezTo>
                  <a:cubicBezTo>
                    <a:pt x="115332" y="452939"/>
                    <a:pt x="144668" y="456568"/>
                    <a:pt x="174101" y="456360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9162804-A416-F48E-4F85-0D5A052808BE}"/>
                </a:ext>
              </a:extLst>
            </p:cNvPr>
            <p:cNvSpPr/>
            <p:nvPr/>
          </p:nvSpPr>
          <p:spPr>
            <a:xfrm>
              <a:off x="7446879" y="3295110"/>
              <a:ext cx="562507" cy="735611"/>
            </a:xfrm>
            <a:custGeom>
              <a:avLst/>
              <a:gdLst>
                <a:gd name="connsiteX0" fmla="*/ 339934 w 562507"/>
                <a:gd name="connsiteY0" fmla="*/ 735563 h 735611"/>
                <a:gd name="connsiteX1" fmla="*/ 197487 w 562507"/>
                <a:gd name="connsiteY1" fmla="*/ 711221 h 735611"/>
                <a:gd name="connsiteX2" fmla="*/ 90652 w 562507"/>
                <a:gd name="connsiteY2" fmla="*/ 639536 h 735611"/>
                <a:gd name="connsiteX3" fmla="*/ 23527 w 562507"/>
                <a:gd name="connsiteY3" fmla="*/ 524247 h 735611"/>
                <a:gd name="connsiteX4" fmla="*/ 68 w 562507"/>
                <a:gd name="connsiteY4" fmla="*/ 367754 h 735611"/>
                <a:gd name="connsiteX5" fmla="*/ 27060 w 562507"/>
                <a:gd name="connsiteY5" fmla="*/ 211331 h 735611"/>
                <a:gd name="connsiteX6" fmla="*/ 100827 w 562507"/>
                <a:gd name="connsiteY6" fmla="*/ 95971 h 735611"/>
                <a:gd name="connsiteX7" fmla="*/ 210700 w 562507"/>
                <a:gd name="connsiteY7" fmla="*/ 24357 h 735611"/>
                <a:gd name="connsiteX8" fmla="*/ 346011 w 562507"/>
                <a:gd name="connsiteY8" fmla="*/ 15 h 735611"/>
                <a:gd name="connsiteX9" fmla="*/ 425431 w 562507"/>
                <a:gd name="connsiteY9" fmla="*/ 6577 h 735611"/>
                <a:gd name="connsiteX10" fmla="*/ 487469 w 562507"/>
                <a:gd name="connsiteY10" fmla="*/ 21323 h 735611"/>
                <a:gd name="connsiteX11" fmla="*/ 531206 w 562507"/>
                <a:gd name="connsiteY11" fmla="*/ 38609 h 735611"/>
                <a:gd name="connsiteX12" fmla="*/ 555653 w 562507"/>
                <a:gd name="connsiteY12" fmla="*/ 51803 h 735611"/>
                <a:gd name="connsiteX13" fmla="*/ 517993 w 562507"/>
                <a:gd name="connsiteY13" fmla="*/ 156438 h 735611"/>
                <a:gd name="connsiteX14" fmla="*/ 448324 w 562507"/>
                <a:gd name="connsiteY14" fmla="*/ 127510 h 735611"/>
                <a:gd name="connsiteX15" fmla="*/ 350109 w 562507"/>
                <a:gd name="connsiteY15" fmla="*/ 113752 h 735611"/>
                <a:gd name="connsiteX16" fmla="*/ 264613 w 562507"/>
                <a:gd name="connsiteY16" fmla="*/ 129486 h 735611"/>
                <a:gd name="connsiteX17" fmla="*/ 196003 w 562507"/>
                <a:gd name="connsiteY17" fmla="*/ 176758 h 735611"/>
                <a:gd name="connsiteX18" fmla="*/ 150712 w 562507"/>
                <a:gd name="connsiteY18" fmla="*/ 255993 h 735611"/>
                <a:gd name="connsiteX19" fmla="*/ 134390 w 562507"/>
                <a:gd name="connsiteY19" fmla="*/ 366766 h 735611"/>
                <a:gd name="connsiteX20" fmla="*/ 147108 w 562507"/>
                <a:gd name="connsiteY20" fmla="*/ 469355 h 735611"/>
                <a:gd name="connsiteX21" fmla="*/ 186323 w 562507"/>
                <a:gd name="connsiteY21" fmla="*/ 550142 h 735611"/>
                <a:gd name="connsiteX22" fmla="*/ 253449 w 562507"/>
                <a:gd name="connsiteY22" fmla="*/ 602988 h 735611"/>
                <a:gd name="connsiteX23" fmla="*/ 350886 w 562507"/>
                <a:gd name="connsiteY23" fmla="*/ 621756 h 735611"/>
                <a:gd name="connsiteX24" fmla="*/ 461749 w 562507"/>
                <a:gd name="connsiteY24" fmla="*/ 608068 h 735611"/>
                <a:gd name="connsiteX25" fmla="*/ 527885 w 562507"/>
                <a:gd name="connsiteY25" fmla="*/ 582174 h 735611"/>
                <a:gd name="connsiteX26" fmla="*/ 562507 w 562507"/>
                <a:gd name="connsiteY26" fmla="*/ 686809 h 735611"/>
                <a:gd name="connsiteX27" fmla="*/ 529439 w 562507"/>
                <a:gd name="connsiteY27" fmla="*/ 703037 h 735611"/>
                <a:gd name="connsiteX28" fmla="*/ 479979 w 562507"/>
                <a:gd name="connsiteY28" fmla="*/ 718841 h 735611"/>
                <a:gd name="connsiteX29" fmla="*/ 415892 w 562507"/>
                <a:gd name="connsiteY29" fmla="*/ 730977 h 735611"/>
                <a:gd name="connsiteX30" fmla="*/ 339934 w 562507"/>
                <a:gd name="connsiteY30" fmla="*/ 735563 h 73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2507" h="735611">
                  <a:moveTo>
                    <a:pt x="339934" y="735563"/>
                  </a:moveTo>
                  <a:cubicBezTo>
                    <a:pt x="291353" y="736320"/>
                    <a:pt x="243052" y="728066"/>
                    <a:pt x="197487" y="711221"/>
                  </a:cubicBezTo>
                  <a:cubicBezTo>
                    <a:pt x="156817" y="695870"/>
                    <a:pt x="120254" y="671336"/>
                    <a:pt x="90652" y="639536"/>
                  </a:cubicBezTo>
                  <a:cubicBezTo>
                    <a:pt x="60400" y="606254"/>
                    <a:pt x="37525" y="566967"/>
                    <a:pt x="23527" y="524247"/>
                  </a:cubicBezTo>
                  <a:cubicBezTo>
                    <a:pt x="7108" y="473734"/>
                    <a:pt x="-819" y="420854"/>
                    <a:pt x="68" y="367754"/>
                  </a:cubicBezTo>
                  <a:cubicBezTo>
                    <a:pt x="-892" y="314380"/>
                    <a:pt x="8266" y="261306"/>
                    <a:pt x="27060" y="211331"/>
                  </a:cubicBezTo>
                  <a:cubicBezTo>
                    <a:pt x="43530" y="168265"/>
                    <a:pt x="68631" y="129010"/>
                    <a:pt x="100827" y="95971"/>
                  </a:cubicBezTo>
                  <a:cubicBezTo>
                    <a:pt x="131945" y="64582"/>
                    <a:pt x="169400" y="40169"/>
                    <a:pt x="210700" y="24357"/>
                  </a:cubicBezTo>
                  <a:cubicBezTo>
                    <a:pt x="253899" y="7923"/>
                    <a:pt x="299785" y="-332"/>
                    <a:pt x="346011" y="15"/>
                  </a:cubicBezTo>
                  <a:cubicBezTo>
                    <a:pt x="372629" y="-204"/>
                    <a:pt x="399211" y="1993"/>
                    <a:pt x="425431" y="6577"/>
                  </a:cubicBezTo>
                  <a:cubicBezTo>
                    <a:pt x="446369" y="10332"/>
                    <a:pt x="467081" y="15255"/>
                    <a:pt x="487469" y="21323"/>
                  </a:cubicBezTo>
                  <a:cubicBezTo>
                    <a:pt x="502557" y="25706"/>
                    <a:pt x="517201" y="31494"/>
                    <a:pt x="531206" y="38609"/>
                  </a:cubicBezTo>
                  <a:cubicBezTo>
                    <a:pt x="542723" y="44677"/>
                    <a:pt x="550919" y="49122"/>
                    <a:pt x="555653" y="51803"/>
                  </a:cubicBezTo>
                  <a:lnTo>
                    <a:pt x="517993" y="156438"/>
                  </a:lnTo>
                  <a:cubicBezTo>
                    <a:pt x="496097" y="143875"/>
                    <a:pt x="472685" y="134153"/>
                    <a:pt x="448324" y="127510"/>
                  </a:cubicBezTo>
                  <a:cubicBezTo>
                    <a:pt x="416446" y="118103"/>
                    <a:pt x="383348" y="113466"/>
                    <a:pt x="350109" y="113752"/>
                  </a:cubicBezTo>
                  <a:cubicBezTo>
                    <a:pt x="320869" y="113538"/>
                    <a:pt x="291855" y="118878"/>
                    <a:pt x="264613" y="129486"/>
                  </a:cubicBezTo>
                  <a:cubicBezTo>
                    <a:pt x="238459" y="139863"/>
                    <a:pt x="215001" y="156025"/>
                    <a:pt x="196003" y="176758"/>
                  </a:cubicBezTo>
                  <a:cubicBezTo>
                    <a:pt x="175512" y="199708"/>
                    <a:pt x="160081" y="226703"/>
                    <a:pt x="150712" y="255993"/>
                  </a:cubicBezTo>
                  <a:cubicBezTo>
                    <a:pt x="139236" y="291776"/>
                    <a:pt x="133722" y="329198"/>
                    <a:pt x="134390" y="366766"/>
                  </a:cubicBezTo>
                  <a:cubicBezTo>
                    <a:pt x="134054" y="401374"/>
                    <a:pt x="138331" y="435873"/>
                    <a:pt x="147108" y="469355"/>
                  </a:cubicBezTo>
                  <a:cubicBezTo>
                    <a:pt x="154647" y="498628"/>
                    <a:pt x="167981" y="526097"/>
                    <a:pt x="186323" y="550142"/>
                  </a:cubicBezTo>
                  <a:cubicBezTo>
                    <a:pt x="204063" y="572945"/>
                    <a:pt x="227103" y="591084"/>
                    <a:pt x="253449" y="602988"/>
                  </a:cubicBezTo>
                  <a:cubicBezTo>
                    <a:pt x="284182" y="616219"/>
                    <a:pt x="317429" y="622623"/>
                    <a:pt x="350886" y="621756"/>
                  </a:cubicBezTo>
                  <a:cubicBezTo>
                    <a:pt x="388320" y="622790"/>
                    <a:pt x="425695" y="618176"/>
                    <a:pt x="461749" y="608068"/>
                  </a:cubicBezTo>
                  <a:cubicBezTo>
                    <a:pt x="484447" y="601204"/>
                    <a:pt x="506563" y="592545"/>
                    <a:pt x="527885" y="582174"/>
                  </a:cubicBezTo>
                  <a:lnTo>
                    <a:pt x="562507" y="686809"/>
                  </a:lnTo>
                  <a:cubicBezTo>
                    <a:pt x="552085" y="693361"/>
                    <a:pt x="541001" y="698800"/>
                    <a:pt x="529439" y="703037"/>
                  </a:cubicBezTo>
                  <a:cubicBezTo>
                    <a:pt x="513255" y="709206"/>
                    <a:pt x="496743" y="714482"/>
                    <a:pt x="479979" y="718841"/>
                  </a:cubicBezTo>
                  <a:cubicBezTo>
                    <a:pt x="458911" y="724306"/>
                    <a:pt x="437500" y="728360"/>
                    <a:pt x="415892" y="730977"/>
                  </a:cubicBezTo>
                  <a:cubicBezTo>
                    <a:pt x="390698" y="734139"/>
                    <a:pt x="365326" y="735671"/>
                    <a:pt x="339934" y="735563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28912CC-F64A-CC71-CCEE-7EEB3EB65CF6}"/>
                </a:ext>
              </a:extLst>
            </p:cNvPr>
            <p:cNvSpPr/>
            <p:nvPr/>
          </p:nvSpPr>
          <p:spPr>
            <a:xfrm>
              <a:off x="8064338" y="3470779"/>
              <a:ext cx="430482" cy="555898"/>
            </a:xfrm>
            <a:custGeom>
              <a:avLst/>
              <a:gdLst>
                <a:gd name="connsiteX0" fmla="*/ 215033 w 430482"/>
                <a:gd name="connsiteY0" fmla="*/ 102 h 555898"/>
                <a:gd name="connsiteX1" fmla="*/ 317770 w 430482"/>
                <a:gd name="connsiteY1" fmla="*/ 15342 h 555898"/>
                <a:gd name="connsiteX2" fmla="*/ 384471 w 430482"/>
                <a:gd name="connsiteY2" fmla="*/ 58028 h 555898"/>
                <a:gd name="connsiteX3" fmla="*/ 419800 w 430482"/>
                <a:gd name="connsiteY3" fmla="*/ 124563 h 555898"/>
                <a:gd name="connsiteX4" fmla="*/ 430469 w 430482"/>
                <a:gd name="connsiteY4" fmla="*/ 210430 h 555898"/>
                <a:gd name="connsiteX5" fmla="*/ 430470 w 430482"/>
                <a:gd name="connsiteY5" fmla="*/ 532448 h 555898"/>
                <a:gd name="connsiteX6" fmla="*/ 344479 w 430482"/>
                <a:gd name="connsiteY6" fmla="*/ 547195 h 555898"/>
                <a:gd name="connsiteX7" fmla="*/ 214750 w 430482"/>
                <a:gd name="connsiteY7" fmla="*/ 555873 h 555898"/>
                <a:gd name="connsiteX8" fmla="*/ 127275 w 430482"/>
                <a:gd name="connsiteY8" fmla="*/ 546701 h 555898"/>
                <a:gd name="connsiteX9" fmla="*/ 59585 w 430482"/>
                <a:gd name="connsiteY9" fmla="*/ 517208 h 555898"/>
                <a:gd name="connsiteX10" fmla="*/ 15847 w 430482"/>
                <a:gd name="connsiteY10" fmla="*/ 464432 h 555898"/>
                <a:gd name="connsiteX11" fmla="*/ 91 w 430482"/>
                <a:gd name="connsiteY11" fmla="*/ 384139 h 555898"/>
                <a:gd name="connsiteX12" fmla="*/ 17897 w 430482"/>
                <a:gd name="connsiteY12" fmla="*/ 306880 h 555898"/>
                <a:gd name="connsiteX13" fmla="*/ 66227 w 430482"/>
                <a:gd name="connsiteY13" fmla="*/ 255586 h 555898"/>
                <a:gd name="connsiteX14" fmla="*/ 136885 w 430482"/>
                <a:gd name="connsiteY14" fmla="*/ 227363 h 555898"/>
                <a:gd name="connsiteX15" fmla="*/ 220969 w 430482"/>
                <a:gd name="connsiteY15" fmla="*/ 218544 h 555898"/>
                <a:gd name="connsiteX16" fmla="*/ 263717 w 430482"/>
                <a:gd name="connsiteY16" fmla="*/ 221084 h 555898"/>
                <a:gd name="connsiteX17" fmla="*/ 311552 w 430482"/>
                <a:gd name="connsiteY17" fmla="*/ 229692 h 555898"/>
                <a:gd name="connsiteX18" fmla="*/ 311552 w 430482"/>
                <a:gd name="connsiteY18" fmla="*/ 209371 h 555898"/>
                <a:gd name="connsiteX19" fmla="*/ 306465 w 430482"/>
                <a:gd name="connsiteY19" fmla="*/ 168731 h 555898"/>
                <a:gd name="connsiteX20" fmla="*/ 255096 w 430482"/>
                <a:gd name="connsiteY20" fmla="*/ 111863 h 555898"/>
                <a:gd name="connsiteX21" fmla="*/ 202668 w 430482"/>
                <a:gd name="connsiteY21" fmla="*/ 103749 h 555898"/>
                <a:gd name="connsiteX22" fmla="*/ 124308 w 430482"/>
                <a:gd name="connsiteY22" fmla="*/ 109817 h 555898"/>
                <a:gd name="connsiteX23" fmla="*/ 66368 w 430482"/>
                <a:gd name="connsiteY23" fmla="*/ 123928 h 555898"/>
                <a:gd name="connsiteX24" fmla="*/ 51389 w 430482"/>
                <a:gd name="connsiteY24" fmla="*/ 24444 h 555898"/>
                <a:gd name="connsiteX25" fmla="*/ 119503 w 430482"/>
                <a:gd name="connsiteY25" fmla="*/ 8216 h 555898"/>
                <a:gd name="connsiteX26" fmla="*/ 215033 w 430482"/>
                <a:gd name="connsiteY26" fmla="*/ 102 h 555898"/>
                <a:gd name="connsiteX27" fmla="*/ 225207 w 430482"/>
                <a:gd name="connsiteY27" fmla="*/ 458294 h 555898"/>
                <a:gd name="connsiteX28" fmla="*/ 311693 w 430482"/>
                <a:gd name="connsiteY28" fmla="*/ 452226 h 555898"/>
                <a:gd name="connsiteX29" fmla="*/ 311693 w 430482"/>
                <a:gd name="connsiteY29" fmla="*/ 316052 h 555898"/>
                <a:gd name="connsiteX30" fmla="*/ 282158 w 430482"/>
                <a:gd name="connsiteY30" fmla="*/ 309984 h 555898"/>
                <a:gd name="connsiteX31" fmla="*/ 239763 w 430482"/>
                <a:gd name="connsiteY31" fmla="*/ 306880 h 555898"/>
                <a:gd name="connsiteX32" fmla="*/ 198499 w 430482"/>
                <a:gd name="connsiteY32" fmla="*/ 309984 h 555898"/>
                <a:gd name="connsiteX33" fmla="*/ 160909 w 430482"/>
                <a:gd name="connsiteY33" fmla="*/ 321132 h 555898"/>
                <a:gd name="connsiteX34" fmla="*/ 133917 w 430482"/>
                <a:gd name="connsiteY34" fmla="*/ 343993 h 555898"/>
                <a:gd name="connsiteX35" fmla="*/ 123742 w 430482"/>
                <a:gd name="connsiteY35" fmla="*/ 381105 h 555898"/>
                <a:gd name="connsiteX36" fmla="*/ 151229 w 430482"/>
                <a:gd name="connsiteY36" fmla="*/ 441501 h 555898"/>
                <a:gd name="connsiteX37" fmla="*/ 225207 w 430482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482" h="555898">
                  <a:moveTo>
                    <a:pt x="215033" y="102"/>
                  </a:moveTo>
                  <a:cubicBezTo>
                    <a:pt x="249904" y="-804"/>
                    <a:pt x="284668" y="4353"/>
                    <a:pt x="317770" y="15342"/>
                  </a:cubicBezTo>
                  <a:cubicBezTo>
                    <a:pt x="343164" y="23911"/>
                    <a:pt x="366067" y="38568"/>
                    <a:pt x="384471" y="58028"/>
                  </a:cubicBezTo>
                  <a:cubicBezTo>
                    <a:pt x="401385" y="77081"/>
                    <a:pt x="413497" y="99892"/>
                    <a:pt x="419800" y="124563"/>
                  </a:cubicBezTo>
                  <a:cubicBezTo>
                    <a:pt x="427140" y="152589"/>
                    <a:pt x="430728" y="181462"/>
                    <a:pt x="430469" y="210430"/>
                  </a:cubicBezTo>
                  <a:lnTo>
                    <a:pt x="430470" y="532448"/>
                  </a:lnTo>
                  <a:cubicBezTo>
                    <a:pt x="411628" y="536540"/>
                    <a:pt x="382964" y="541456"/>
                    <a:pt x="344479" y="547195"/>
                  </a:cubicBezTo>
                  <a:cubicBezTo>
                    <a:pt x="301512" y="553302"/>
                    <a:pt x="258149" y="556203"/>
                    <a:pt x="214750" y="555873"/>
                  </a:cubicBezTo>
                  <a:cubicBezTo>
                    <a:pt x="185339" y="556114"/>
                    <a:pt x="155995" y="553037"/>
                    <a:pt x="127275" y="546701"/>
                  </a:cubicBezTo>
                  <a:cubicBezTo>
                    <a:pt x="102952" y="541526"/>
                    <a:pt x="79927" y="531494"/>
                    <a:pt x="59585" y="517208"/>
                  </a:cubicBezTo>
                  <a:cubicBezTo>
                    <a:pt x="40826" y="503533"/>
                    <a:pt x="25791" y="485391"/>
                    <a:pt x="15847" y="464432"/>
                  </a:cubicBezTo>
                  <a:cubicBezTo>
                    <a:pt x="4609" y="439194"/>
                    <a:pt x="-778" y="411747"/>
                    <a:pt x="91" y="384139"/>
                  </a:cubicBezTo>
                  <a:cubicBezTo>
                    <a:pt x="-771" y="357281"/>
                    <a:pt x="5364" y="330660"/>
                    <a:pt x="17897" y="306880"/>
                  </a:cubicBezTo>
                  <a:cubicBezTo>
                    <a:pt x="29575" y="286101"/>
                    <a:pt x="46168" y="268491"/>
                    <a:pt x="66227" y="255586"/>
                  </a:cubicBezTo>
                  <a:cubicBezTo>
                    <a:pt x="87860" y="241957"/>
                    <a:pt x="111807" y="232392"/>
                    <a:pt x="136885" y="227363"/>
                  </a:cubicBezTo>
                  <a:cubicBezTo>
                    <a:pt x="164524" y="221478"/>
                    <a:pt x="192708" y="218522"/>
                    <a:pt x="220969" y="218544"/>
                  </a:cubicBezTo>
                  <a:cubicBezTo>
                    <a:pt x="235255" y="218585"/>
                    <a:pt x="249527" y="219433"/>
                    <a:pt x="263717" y="221084"/>
                  </a:cubicBezTo>
                  <a:cubicBezTo>
                    <a:pt x="279819" y="223000"/>
                    <a:pt x="295793" y="225875"/>
                    <a:pt x="311552" y="229692"/>
                  </a:cubicBezTo>
                  <a:lnTo>
                    <a:pt x="311552" y="209371"/>
                  </a:lnTo>
                  <a:cubicBezTo>
                    <a:pt x="311612" y="195663"/>
                    <a:pt x="309902" y="182003"/>
                    <a:pt x="306465" y="168731"/>
                  </a:cubicBezTo>
                  <a:cubicBezTo>
                    <a:pt x="299919" y="142403"/>
                    <a:pt x="280650" y="121071"/>
                    <a:pt x="255096" y="111863"/>
                  </a:cubicBezTo>
                  <a:cubicBezTo>
                    <a:pt x="238268" y="105964"/>
                    <a:pt x="220495" y="103214"/>
                    <a:pt x="202668" y="103749"/>
                  </a:cubicBezTo>
                  <a:cubicBezTo>
                    <a:pt x="176423" y="103548"/>
                    <a:pt x="150208" y="105578"/>
                    <a:pt x="124308" y="109817"/>
                  </a:cubicBezTo>
                  <a:cubicBezTo>
                    <a:pt x="104630" y="112876"/>
                    <a:pt x="85247" y="117597"/>
                    <a:pt x="66368" y="123928"/>
                  </a:cubicBezTo>
                  <a:lnTo>
                    <a:pt x="51389" y="24444"/>
                  </a:lnTo>
                  <a:cubicBezTo>
                    <a:pt x="73680" y="17430"/>
                    <a:pt x="96442" y="12007"/>
                    <a:pt x="119503" y="8216"/>
                  </a:cubicBezTo>
                  <a:cubicBezTo>
                    <a:pt x="151038" y="2656"/>
                    <a:pt x="183011" y="-60"/>
                    <a:pt x="215033" y="102"/>
                  </a:cubicBezTo>
                  <a:close/>
                  <a:moveTo>
                    <a:pt x="225207" y="458294"/>
                  </a:moveTo>
                  <a:cubicBezTo>
                    <a:pt x="254163" y="458981"/>
                    <a:pt x="283118" y="456949"/>
                    <a:pt x="311693" y="452226"/>
                  </a:cubicBezTo>
                  <a:lnTo>
                    <a:pt x="311693" y="316052"/>
                  </a:lnTo>
                  <a:cubicBezTo>
                    <a:pt x="301986" y="313412"/>
                    <a:pt x="292121" y="311385"/>
                    <a:pt x="282158" y="309984"/>
                  </a:cubicBezTo>
                  <a:cubicBezTo>
                    <a:pt x="268129" y="307849"/>
                    <a:pt x="253955" y="306811"/>
                    <a:pt x="239763" y="306880"/>
                  </a:cubicBezTo>
                  <a:cubicBezTo>
                    <a:pt x="225951" y="306909"/>
                    <a:pt x="212160" y="307947"/>
                    <a:pt x="198499" y="309984"/>
                  </a:cubicBezTo>
                  <a:cubicBezTo>
                    <a:pt x="185470" y="311754"/>
                    <a:pt x="172793" y="315514"/>
                    <a:pt x="160909" y="321132"/>
                  </a:cubicBezTo>
                  <a:cubicBezTo>
                    <a:pt x="150055" y="326250"/>
                    <a:pt x="140745" y="334135"/>
                    <a:pt x="133917" y="343993"/>
                  </a:cubicBezTo>
                  <a:cubicBezTo>
                    <a:pt x="126789" y="355026"/>
                    <a:pt x="123237" y="367984"/>
                    <a:pt x="123742" y="381105"/>
                  </a:cubicBezTo>
                  <a:cubicBezTo>
                    <a:pt x="123742" y="410221"/>
                    <a:pt x="132905" y="430353"/>
                    <a:pt x="151229" y="441501"/>
                  </a:cubicBezTo>
                  <a:cubicBezTo>
                    <a:pt x="169553" y="452649"/>
                    <a:pt x="194212" y="458247"/>
                    <a:pt x="225207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375A18-3697-A1D6-28D9-C7F481703E2A}"/>
                </a:ext>
              </a:extLst>
            </p:cNvPr>
            <p:cNvSpPr/>
            <p:nvPr/>
          </p:nvSpPr>
          <p:spPr>
            <a:xfrm>
              <a:off x="859620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3 w 324391"/>
                <a:gd name="connsiteY3" fmla="*/ 110088 h 542809"/>
                <a:gd name="connsiteX4" fmla="*/ 122875 w 324391"/>
                <a:gd name="connsiteY4" fmla="*/ 117144 h 542809"/>
                <a:gd name="connsiteX5" fmla="*/ 12287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8" y="114375"/>
                    <a:pt x="260799" y="111570"/>
                  </a:cubicBezTo>
                  <a:cubicBezTo>
                    <a:pt x="240169" y="107635"/>
                    <a:pt x="219197" y="105768"/>
                    <a:pt x="198196" y="105996"/>
                  </a:cubicBezTo>
                  <a:cubicBezTo>
                    <a:pt x="183688" y="106072"/>
                    <a:pt x="169217" y="107441"/>
                    <a:pt x="154953" y="110088"/>
                  </a:cubicBezTo>
                  <a:cubicBezTo>
                    <a:pt x="144119" y="111746"/>
                    <a:pt x="133404" y="114103"/>
                    <a:pt x="122875" y="117144"/>
                  </a:cubicBezTo>
                  <a:lnTo>
                    <a:pt x="12287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7" y="3605"/>
                    <a:pt x="167766" y="-322"/>
                    <a:pt x="207594" y="21"/>
                  </a:cubicBezTo>
                  <a:cubicBezTo>
                    <a:pt x="215720" y="21"/>
                    <a:pt x="225188" y="585"/>
                    <a:pt x="235857" y="1573"/>
                  </a:cubicBezTo>
                  <a:cubicBezTo>
                    <a:pt x="246527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77F771B-FAD8-A7DC-0770-3802A2B2C301}"/>
                </a:ext>
              </a:extLst>
            </p:cNvPr>
            <p:cNvSpPr/>
            <p:nvPr/>
          </p:nvSpPr>
          <p:spPr>
            <a:xfrm>
              <a:off x="8948749" y="3227039"/>
              <a:ext cx="479241" cy="801631"/>
            </a:xfrm>
            <a:custGeom>
              <a:avLst/>
              <a:gdLst>
                <a:gd name="connsiteX0" fmla="*/ 478959 w 479241"/>
                <a:gd name="connsiteY0" fmla="*/ 772167 h 801631"/>
                <a:gd name="connsiteX1" fmla="*/ 387103 w 479241"/>
                <a:gd name="connsiteY1" fmla="*/ 792487 h 801631"/>
                <a:gd name="connsiteX2" fmla="*/ 270588 w 479241"/>
                <a:gd name="connsiteY2" fmla="*/ 801589 h 801631"/>
                <a:gd name="connsiteX3" fmla="*/ 157535 w 479241"/>
                <a:gd name="connsiteY3" fmla="*/ 782327 h 801631"/>
                <a:gd name="connsiteX4" fmla="*/ 72745 w 479241"/>
                <a:gd name="connsiteY4" fmla="*/ 726941 h 801631"/>
                <a:gd name="connsiteX5" fmla="*/ 18833 w 479241"/>
                <a:gd name="connsiteY5" fmla="*/ 639592 h 801631"/>
                <a:gd name="connsiteX6" fmla="*/ 38 w 479241"/>
                <a:gd name="connsiteY6" fmla="*/ 524233 h 801631"/>
                <a:gd name="connsiteX7" fmla="*/ 15795 w 479241"/>
                <a:gd name="connsiteY7" fmla="*/ 409932 h 801631"/>
                <a:gd name="connsiteX8" fmla="*/ 62076 w 479241"/>
                <a:gd name="connsiteY8" fmla="*/ 322089 h 801631"/>
                <a:gd name="connsiteX9" fmla="*/ 136338 w 479241"/>
                <a:gd name="connsiteY9" fmla="*/ 265644 h 801631"/>
                <a:gd name="connsiteX10" fmla="*/ 237096 w 479241"/>
                <a:gd name="connsiteY10" fmla="*/ 245818 h 801631"/>
                <a:gd name="connsiteX11" fmla="*/ 305282 w 479241"/>
                <a:gd name="connsiteY11" fmla="*/ 254990 h 801631"/>
                <a:gd name="connsiteX12" fmla="*/ 356156 w 479241"/>
                <a:gd name="connsiteY12" fmla="*/ 275310 h 801631"/>
                <a:gd name="connsiteX13" fmla="*/ 356155 w 479241"/>
                <a:gd name="connsiteY13" fmla="*/ 20320 h 801631"/>
                <a:gd name="connsiteX14" fmla="*/ 479242 w 479241"/>
                <a:gd name="connsiteY14" fmla="*/ 0 h 801631"/>
                <a:gd name="connsiteX15" fmla="*/ 125668 w 479241"/>
                <a:gd name="connsiteY15" fmla="*/ 521199 h 801631"/>
                <a:gd name="connsiteX16" fmla="*/ 164318 w 479241"/>
                <a:gd name="connsiteY16" fmla="*/ 648694 h 801631"/>
                <a:gd name="connsiteX17" fmla="*/ 271154 w 479241"/>
                <a:gd name="connsiteY17" fmla="*/ 694908 h 801631"/>
                <a:gd name="connsiteX18" fmla="*/ 321533 w 479241"/>
                <a:gd name="connsiteY18" fmla="*/ 692368 h 801631"/>
                <a:gd name="connsiteX19" fmla="*/ 355661 w 479241"/>
                <a:gd name="connsiteY19" fmla="*/ 686794 h 801631"/>
                <a:gd name="connsiteX20" fmla="*/ 355660 w 479241"/>
                <a:gd name="connsiteY20" fmla="*/ 382132 h 801631"/>
                <a:gd name="connsiteX21" fmla="*/ 312418 w 479241"/>
                <a:gd name="connsiteY21" fmla="*/ 361318 h 801631"/>
                <a:gd name="connsiteX22" fmla="*/ 254902 w 479241"/>
                <a:gd name="connsiteY22" fmla="*/ 351652 h 801631"/>
                <a:gd name="connsiteX23" fmla="*/ 156687 w 479241"/>
                <a:gd name="connsiteY23" fmla="*/ 397373 h 801631"/>
                <a:gd name="connsiteX24" fmla="*/ 125880 w 479241"/>
                <a:gd name="connsiteY24" fmla="*/ 521199 h 8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9241" h="801631">
                  <a:moveTo>
                    <a:pt x="478959" y="772167"/>
                  </a:moveTo>
                  <a:cubicBezTo>
                    <a:pt x="448808" y="780897"/>
                    <a:pt x="418126" y="787685"/>
                    <a:pt x="387103" y="792487"/>
                  </a:cubicBezTo>
                  <a:cubicBezTo>
                    <a:pt x="348577" y="798676"/>
                    <a:pt x="309610" y="801720"/>
                    <a:pt x="270588" y="801589"/>
                  </a:cubicBezTo>
                  <a:cubicBezTo>
                    <a:pt x="232034" y="802225"/>
                    <a:pt x="193697" y="795693"/>
                    <a:pt x="157535" y="782327"/>
                  </a:cubicBezTo>
                  <a:cubicBezTo>
                    <a:pt x="125581" y="770229"/>
                    <a:pt x="96648" y="751329"/>
                    <a:pt x="72745" y="726941"/>
                  </a:cubicBezTo>
                  <a:cubicBezTo>
                    <a:pt x="48776" y="701971"/>
                    <a:pt x="30398" y="672196"/>
                    <a:pt x="18833" y="639592"/>
                  </a:cubicBezTo>
                  <a:cubicBezTo>
                    <a:pt x="5807" y="602546"/>
                    <a:pt x="-556" y="563491"/>
                    <a:pt x="38" y="524233"/>
                  </a:cubicBezTo>
                  <a:cubicBezTo>
                    <a:pt x="-443" y="485561"/>
                    <a:pt x="4868" y="447035"/>
                    <a:pt x="15795" y="409932"/>
                  </a:cubicBezTo>
                  <a:cubicBezTo>
                    <a:pt x="25176" y="377852"/>
                    <a:pt x="40914" y="347980"/>
                    <a:pt x="62076" y="322089"/>
                  </a:cubicBezTo>
                  <a:cubicBezTo>
                    <a:pt x="82196" y="297866"/>
                    <a:pt x="107597" y="278559"/>
                    <a:pt x="136338" y="265644"/>
                  </a:cubicBezTo>
                  <a:cubicBezTo>
                    <a:pt x="168116" y="251911"/>
                    <a:pt x="202476" y="245150"/>
                    <a:pt x="237096" y="245818"/>
                  </a:cubicBezTo>
                  <a:cubicBezTo>
                    <a:pt x="260155" y="245471"/>
                    <a:pt x="283137" y="248562"/>
                    <a:pt x="305282" y="254990"/>
                  </a:cubicBezTo>
                  <a:cubicBezTo>
                    <a:pt x="322810" y="260242"/>
                    <a:pt x="339835" y="267042"/>
                    <a:pt x="356156" y="275310"/>
                  </a:cubicBezTo>
                  <a:lnTo>
                    <a:pt x="356155" y="20320"/>
                  </a:lnTo>
                  <a:lnTo>
                    <a:pt x="479242" y="0"/>
                  </a:lnTo>
                  <a:close/>
                  <a:moveTo>
                    <a:pt x="125668" y="521199"/>
                  </a:moveTo>
                  <a:cubicBezTo>
                    <a:pt x="125668" y="575386"/>
                    <a:pt x="138552" y="617884"/>
                    <a:pt x="164318" y="648694"/>
                  </a:cubicBezTo>
                  <a:cubicBezTo>
                    <a:pt x="190085" y="679503"/>
                    <a:pt x="225697" y="694908"/>
                    <a:pt x="271154" y="694908"/>
                  </a:cubicBezTo>
                  <a:cubicBezTo>
                    <a:pt x="287982" y="695059"/>
                    <a:pt x="304805" y="694211"/>
                    <a:pt x="321533" y="692368"/>
                  </a:cubicBezTo>
                  <a:cubicBezTo>
                    <a:pt x="332997" y="691095"/>
                    <a:pt x="344388" y="689234"/>
                    <a:pt x="355661" y="686794"/>
                  </a:cubicBezTo>
                  <a:lnTo>
                    <a:pt x="355660" y="382132"/>
                  </a:lnTo>
                  <a:cubicBezTo>
                    <a:pt x="342169" y="373425"/>
                    <a:pt x="327643" y="366433"/>
                    <a:pt x="312418" y="361318"/>
                  </a:cubicBezTo>
                  <a:cubicBezTo>
                    <a:pt x="293949" y="354804"/>
                    <a:pt x="274489" y="351533"/>
                    <a:pt x="254902" y="351652"/>
                  </a:cubicBezTo>
                  <a:cubicBezTo>
                    <a:pt x="210105" y="351652"/>
                    <a:pt x="177366" y="366892"/>
                    <a:pt x="156687" y="397373"/>
                  </a:cubicBezTo>
                  <a:cubicBezTo>
                    <a:pt x="136008" y="427853"/>
                    <a:pt x="125739" y="469128"/>
                    <a:pt x="125880" y="521199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33D98DD-27E3-9F2C-4272-CC9A2C2FE326}"/>
                </a:ext>
              </a:extLst>
            </p:cNvPr>
            <p:cNvSpPr/>
            <p:nvPr/>
          </p:nvSpPr>
          <p:spPr>
            <a:xfrm>
              <a:off x="4092096" y="3454723"/>
              <a:ext cx="609426" cy="745274"/>
            </a:xfrm>
            <a:custGeom>
              <a:avLst/>
              <a:gdLst>
                <a:gd name="connsiteX0" fmla="*/ 600948 w 609426"/>
                <a:gd name="connsiteY0" fmla="*/ 410496 h 745274"/>
                <a:gd name="connsiteX1" fmla="*/ 24377 w 609426"/>
                <a:gd name="connsiteY1" fmla="*/ 743098 h 745274"/>
                <a:gd name="connsiteX2" fmla="*/ 2177 w 609426"/>
                <a:gd name="connsiteY2" fmla="*/ 737158 h 745274"/>
                <a:gd name="connsiteX3" fmla="*/ 0 w 609426"/>
                <a:gd name="connsiteY3" fmla="*/ 728987 h 745274"/>
                <a:gd name="connsiteX4" fmla="*/ 0 w 609426"/>
                <a:gd name="connsiteY4" fmla="*/ 370208 h 745274"/>
                <a:gd name="connsiteX5" fmla="*/ 16252 w 609426"/>
                <a:gd name="connsiteY5" fmla="*/ 341986 h 745274"/>
                <a:gd name="connsiteX6" fmla="*/ 609427 w 609426"/>
                <a:gd name="connsiteY6" fmla="*/ 0 h 745274"/>
                <a:gd name="connsiteX7" fmla="*/ 609427 w 609426"/>
                <a:gd name="connsiteY7" fmla="*/ 396455 h 745274"/>
                <a:gd name="connsiteX8" fmla="*/ 600948 w 609426"/>
                <a:gd name="connsiteY8" fmla="*/ 410496 h 74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6" h="745274">
                  <a:moveTo>
                    <a:pt x="600948" y="410496"/>
                  </a:moveTo>
                  <a:lnTo>
                    <a:pt x="24377" y="743098"/>
                  </a:lnTo>
                  <a:cubicBezTo>
                    <a:pt x="16604" y="747579"/>
                    <a:pt x="6665" y="744920"/>
                    <a:pt x="2177" y="737158"/>
                  </a:cubicBezTo>
                  <a:cubicBezTo>
                    <a:pt x="741" y="734674"/>
                    <a:pt x="-10" y="731855"/>
                    <a:pt x="0" y="728987"/>
                  </a:cubicBezTo>
                  <a:lnTo>
                    <a:pt x="0" y="370208"/>
                  </a:lnTo>
                  <a:cubicBezTo>
                    <a:pt x="-41" y="358572"/>
                    <a:pt x="6160" y="347804"/>
                    <a:pt x="16252" y="341986"/>
                  </a:cubicBezTo>
                  <a:lnTo>
                    <a:pt x="609427" y="0"/>
                  </a:lnTo>
                  <a:lnTo>
                    <a:pt x="609427" y="396455"/>
                  </a:lnTo>
                  <a:cubicBezTo>
                    <a:pt x="609350" y="402322"/>
                    <a:pt x="606108" y="407690"/>
                    <a:pt x="600948" y="410496"/>
                  </a:cubicBez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3EDDA96-3426-8B42-95B5-8C3F80543958}"/>
                </a:ext>
              </a:extLst>
            </p:cNvPr>
            <p:cNvSpPr/>
            <p:nvPr/>
          </p:nvSpPr>
          <p:spPr>
            <a:xfrm>
              <a:off x="4092096" y="3114159"/>
              <a:ext cx="541241" cy="503337"/>
            </a:xfrm>
            <a:custGeom>
              <a:avLst/>
              <a:gdLst>
                <a:gd name="connsiteX0" fmla="*/ 541242 w 541241"/>
                <a:gd name="connsiteY0" fmla="*/ 300348 h 503337"/>
                <a:gd name="connsiteX1" fmla="*/ 24377 w 541241"/>
                <a:gd name="connsiteY1" fmla="*/ 2177 h 503337"/>
                <a:gd name="connsiteX2" fmla="*/ 2177 w 541241"/>
                <a:gd name="connsiteY2" fmla="*/ 8117 h 503337"/>
                <a:gd name="connsiteX3" fmla="*/ 0 w 541241"/>
                <a:gd name="connsiteY3" fmla="*/ 16288 h 503337"/>
                <a:gd name="connsiteX4" fmla="*/ 0 w 541241"/>
                <a:gd name="connsiteY4" fmla="*/ 375067 h 503337"/>
                <a:gd name="connsiteX5" fmla="*/ 16252 w 541241"/>
                <a:gd name="connsiteY5" fmla="*/ 403289 h 503337"/>
                <a:gd name="connsiteX6" fmla="*/ 189788 w 541241"/>
                <a:gd name="connsiteY6" fmla="*/ 503338 h 50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241" h="503337">
                  <a:moveTo>
                    <a:pt x="541242" y="300348"/>
                  </a:moveTo>
                  <a:lnTo>
                    <a:pt x="24377" y="2177"/>
                  </a:lnTo>
                  <a:cubicBezTo>
                    <a:pt x="16604" y="-2304"/>
                    <a:pt x="6665" y="355"/>
                    <a:pt x="2177" y="8117"/>
                  </a:cubicBezTo>
                  <a:cubicBezTo>
                    <a:pt x="741" y="10600"/>
                    <a:pt x="-10" y="13420"/>
                    <a:pt x="0" y="16288"/>
                  </a:cubicBezTo>
                  <a:lnTo>
                    <a:pt x="0" y="375067"/>
                  </a:lnTo>
                  <a:cubicBezTo>
                    <a:pt x="-41" y="386703"/>
                    <a:pt x="6160" y="397471"/>
                    <a:pt x="16252" y="403289"/>
                  </a:cubicBezTo>
                  <a:lnTo>
                    <a:pt x="189788" y="503338"/>
                  </a:ln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42D6506-94CC-B50B-B37E-DBA054727879}"/>
              </a:ext>
            </a:extLst>
          </p:cNvPr>
          <p:cNvSpPr/>
          <p:nvPr userDrawn="1"/>
        </p:nvSpPr>
        <p:spPr>
          <a:xfrm>
            <a:off x="11338560" y="6812280"/>
            <a:ext cx="27432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Axiforma Book" pitchFamily="2" charset="77"/>
            </a:endParaRPr>
          </a:p>
        </p:txBody>
      </p:sp>
      <p:sp>
        <p:nvSpPr>
          <p:cNvPr id="39" name="Slide Number Placeholder 8">
            <a:extLst>
              <a:ext uri="{FF2B5EF4-FFF2-40B4-BE49-F238E27FC236}">
                <a16:creationId xmlns:a16="http://schemas.microsoft.com/office/drawing/2014/main" id="{80B01044-822D-8325-665C-0A5B4F2930CD}"/>
              </a:ext>
            </a:extLst>
          </p:cNvPr>
          <p:cNvSpPr txBox="1">
            <a:spLocks/>
          </p:cNvSpPr>
          <p:nvPr userDrawn="1"/>
        </p:nvSpPr>
        <p:spPr>
          <a:xfrm>
            <a:off x="11338560" y="6583680"/>
            <a:ext cx="27432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012FAE8-3FE1-A745-BC66-41AC324923C7}" type="slidenum">
              <a:rPr lang="en-US" sz="800" smtClean="0">
                <a:latin typeface="Axiforma Book" pitchFamily="2" charset="77"/>
              </a:rPr>
              <a:pPr algn="ctr"/>
              <a:t>‹#›</a:t>
            </a:fld>
            <a:endParaRPr lang="en-US" sz="800" dirty="0">
              <a:latin typeface="Axiform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94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170ACF-8FF8-B236-8674-30F7ADD6D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457200"/>
            <a:ext cx="757298" cy="27432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18A5274-1AFC-97D1-79E7-3272CB7C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97280"/>
            <a:ext cx="10972800" cy="457200"/>
          </a:xfrm>
        </p:spPr>
        <p:txBody>
          <a:bodyPr anchor="t"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Axiform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56C08-FC7F-7FF1-0437-553C8638AE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9763" y="1645920"/>
            <a:ext cx="10972800" cy="4389120"/>
          </a:xfrm>
        </p:spPr>
        <p:txBody>
          <a:bodyPr>
            <a:normAutofit/>
          </a:bodyPr>
          <a:lstStyle>
            <a:lvl1pPr>
              <a:defRPr sz="1800" b="0" i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sz="1600" b="0" i="0">
                <a:solidFill>
                  <a:schemeClr val="tx1"/>
                </a:solidFill>
                <a:latin typeface="Axiforma Book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Axiforma Book" pitchFamily="2" charset="77"/>
              </a:defRPr>
            </a:lvl3pPr>
            <a:lvl4pPr>
              <a:defRPr sz="1200" b="0" i="0">
                <a:solidFill>
                  <a:schemeClr val="tx1"/>
                </a:solidFill>
                <a:latin typeface="Axiforma Book" pitchFamily="2" charset="77"/>
              </a:defRPr>
            </a:lvl4pPr>
            <a:lvl5pPr>
              <a:defRPr sz="1200" b="0" i="0">
                <a:solidFill>
                  <a:schemeClr val="tx1"/>
                </a:solidFill>
                <a:latin typeface="Axiforma Book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B4087-3709-5A5B-8C7E-B5BD0BA067DF}"/>
              </a:ext>
            </a:extLst>
          </p:cNvPr>
          <p:cNvCxnSpPr>
            <a:cxnSpLocks/>
          </p:cNvCxnSpPr>
          <p:nvPr userDrawn="1"/>
        </p:nvCxnSpPr>
        <p:spPr>
          <a:xfrm>
            <a:off x="1737360" y="36576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38A458F-4618-6DF3-6C36-1A7035046BBC}"/>
              </a:ext>
            </a:extLst>
          </p:cNvPr>
          <p:cNvGrpSpPr/>
          <p:nvPr userDrawn="1"/>
        </p:nvGrpSpPr>
        <p:grpSpPr>
          <a:xfrm>
            <a:off x="1947813" y="457200"/>
            <a:ext cx="1552212" cy="315871"/>
            <a:chOff x="4092096" y="3114159"/>
            <a:chExt cx="5335894" cy="1085838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5E62B6F-37D6-A935-AD64-6C6C18C4A8D6}"/>
                </a:ext>
              </a:extLst>
            </p:cNvPr>
            <p:cNvSpPr/>
            <p:nvPr/>
          </p:nvSpPr>
          <p:spPr>
            <a:xfrm>
              <a:off x="4983238" y="3311353"/>
              <a:ext cx="562650" cy="704080"/>
            </a:xfrm>
            <a:custGeom>
              <a:avLst/>
              <a:gdLst>
                <a:gd name="connsiteX0" fmla="*/ 562651 w 562650"/>
                <a:gd name="connsiteY0" fmla="*/ 0 h 704080"/>
                <a:gd name="connsiteX1" fmla="*/ 562651 w 562650"/>
                <a:gd name="connsiteY1" fmla="*/ 110773 h 704080"/>
                <a:gd name="connsiteX2" fmla="*/ 345942 w 562650"/>
                <a:gd name="connsiteY2" fmla="*/ 110773 h 704080"/>
                <a:gd name="connsiteX3" fmla="*/ 345942 w 562650"/>
                <a:gd name="connsiteY3" fmla="*/ 704080 h 704080"/>
                <a:gd name="connsiteX4" fmla="*/ 216709 w 562650"/>
                <a:gd name="connsiteY4" fmla="*/ 704080 h 704080"/>
                <a:gd name="connsiteX5" fmla="*/ 216709 w 562650"/>
                <a:gd name="connsiteY5" fmla="*/ 110773 h 704080"/>
                <a:gd name="connsiteX6" fmla="*/ 0 w 562650"/>
                <a:gd name="connsiteY6" fmla="*/ 110773 h 704080"/>
                <a:gd name="connsiteX7" fmla="*/ 0 w 562650"/>
                <a:gd name="connsiteY7" fmla="*/ 0 h 7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650" h="704080">
                  <a:moveTo>
                    <a:pt x="562651" y="0"/>
                  </a:moveTo>
                  <a:lnTo>
                    <a:pt x="562651" y="110773"/>
                  </a:lnTo>
                  <a:lnTo>
                    <a:pt x="345942" y="110773"/>
                  </a:lnTo>
                  <a:lnTo>
                    <a:pt x="345942" y="704080"/>
                  </a:lnTo>
                  <a:lnTo>
                    <a:pt x="216709" y="704080"/>
                  </a:lnTo>
                  <a:lnTo>
                    <a:pt x="216709" y="110773"/>
                  </a:lnTo>
                  <a:lnTo>
                    <a:pt x="0" y="110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3BB2AA2-C975-EFE1-002B-8AA82387229F}"/>
                </a:ext>
              </a:extLst>
            </p:cNvPr>
            <p:cNvSpPr/>
            <p:nvPr/>
          </p:nvSpPr>
          <p:spPr>
            <a:xfrm>
              <a:off x="555267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4 w 324391"/>
                <a:gd name="connsiteY3" fmla="*/ 110088 h 542809"/>
                <a:gd name="connsiteX4" fmla="*/ 122945 w 324391"/>
                <a:gd name="connsiteY4" fmla="*/ 117144 h 542809"/>
                <a:gd name="connsiteX5" fmla="*/ 12294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9" y="114375"/>
                    <a:pt x="260799" y="111570"/>
                  </a:cubicBezTo>
                  <a:cubicBezTo>
                    <a:pt x="240169" y="107635"/>
                    <a:pt x="219198" y="105768"/>
                    <a:pt x="198196" y="105996"/>
                  </a:cubicBezTo>
                  <a:cubicBezTo>
                    <a:pt x="183689" y="106072"/>
                    <a:pt x="169217" y="107441"/>
                    <a:pt x="154954" y="110088"/>
                  </a:cubicBezTo>
                  <a:cubicBezTo>
                    <a:pt x="144141" y="111736"/>
                    <a:pt x="133448" y="114093"/>
                    <a:pt x="122945" y="117144"/>
                  </a:cubicBezTo>
                  <a:lnTo>
                    <a:pt x="12294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8" y="3605"/>
                    <a:pt x="167767" y="-322"/>
                    <a:pt x="207594" y="21"/>
                  </a:cubicBezTo>
                  <a:cubicBezTo>
                    <a:pt x="215719" y="21"/>
                    <a:pt x="225188" y="585"/>
                    <a:pt x="235857" y="1573"/>
                  </a:cubicBezTo>
                  <a:cubicBezTo>
                    <a:pt x="246526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9C3751C-87BA-413A-0CDE-52ED3CB7E44B}"/>
                </a:ext>
              </a:extLst>
            </p:cNvPr>
            <p:cNvSpPr/>
            <p:nvPr/>
          </p:nvSpPr>
          <p:spPr>
            <a:xfrm>
              <a:off x="5904000" y="3470779"/>
              <a:ext cx="430023" cy="555898"/>
            </a:xfrm>
            <a:custGeom>
              <a:avLst/>
              <a:gdLst>
                <a:gd name="connsiteX0" fmla="*/ 214574 w 430023"/>
                <a:gd name="connsiteY0" fmla="*/ 102 h 555898"/>
                <a:gd name="connsiteX1" fmla="*/ 317311 w 430023"/>
                <a:gd name="connsiteY1" fmla="*/ 15342 h 555898"/>
                <a:gd name="connsiteX2" fmla="*/ 384012 w 430023"/>
                <a:gd name="connsiteY2" fmla="*/ 58028 h 555898"/>
                <a:gd name="connsiteX3" fmla="*/ 419341 w 430023"/>
                <a:gd name="connsiteY3" fmla="*/ 124563 h 555898"/>
                <a:gd name="connsiteX4" fmla="*/ 430011 w 430023"/>
                <a:gd name="connsiteY4" fmla="*/ 210430 h 555898"/>
                <a:gd name="connsiteX5" fmla="*/ 430010 w 430023"/>
                <a:gd name="connsiteY5" fmla="*/ 532448 h 555898"/>
                <a:gd name="connsiteX6" fmla="*/ 344019 w 430023"/>
                <a:gd name="connsiteY6" fmla="*/ 547195 h 555898"/>
                <a:gd name="connsiteX7" fmla="*/ 214291 w 430023"/>
                <a:gd name="connsiteY7" fmla="*/ 555873 h 555898"/>
                <a:gd name="connsiteX8" fmla="*/ 126816 w 430023"/>
                <a:gd name="connsiteY8" fmla="*/ 546701 h 555898"/>
                <a:gd name="connsiteX9" fmla="*/ 59126 w 430023"/>
                <a:gd name="connsiteY9" fmla="*/ 517208 h 555898"/>
                <a:gd name="connsiteX10" fmla="*/ 15388 w 430023"/>
                <a:gd name="connsiteY10" fmla="*/ 464432 h 555898"/>
                <a:gd name="connsiteX11" fmla="*/ 126 w 430023"/>
                <a:gd name="connsiteY11" fmla="*/ 384139 h 555898"/>
                <a:gd name="connsiteX12" fmla="*/ 17932 w 430023"/>
                <a:gd name="connsiteY12" fmla="*/ 306880 h 555898"/>
                <a:gd name="connsiteX13" fmla="*/ 66262 w 430023"/>
                <a:gd name="connsiteY13" fmla="*/ 255586 h 555898"/>
                <a:gd name="connsiteX14" fmla="*/ 136920 w 430023"/>
                <a:gd name="connsiteY14" fmla="*/ 227363 h 555898"/>
                <a:gd name="connsiteX15" fmla="*/ 220862 w 430023"/>
                <a:gd name="connsiteY15" fmla="*/ 218755 h 555898"/>
                <a:gd name="connsiteX16" fmla="*/ 263610 w 430023"/>
                <a:gd name="connsiteY16" fmla="*/ 221295 h 555898"/>
                <a:gd name="connsiteX17" fmla="*/ 311446 w 430023"/>
                <a:gd name="connsiteY17" fmla="*/ 229903 h 555898"/>
                <a:gd name="connsiteX18" fmla="*/ 311446 w 430023"/>
                <a:gd name="connsiteY18" fmla="*/ 209583 h 555898"/>
                <a:gd name="connsiteX19" fmla="*/ 306359 w 430023"/>
                <a:gd name="connsiteY19" fmla="*/ 168943 h 555898"/>
                <a:gd name="connsiteX20" fmla="*/ 254990 w 430023"/>
                <a:gd name="connsiteY20" fmla="*/ 112074 h 555898"/>
                <a:gd name="connsiteX21" fmla="*/ 202562 w 430023"/>
                <a:gd name="connsiteY21" fmla="*/ 103960 h 555898"/>
                <a:gd name="connsiteX22" fmla="*/ 124202 w 430023"/>
                <a:gd name="connsiteY22" fmla="*/ 110028 h 555898"/>
                <a:gd name="connsiteX23" fmla="*/ 66262 w 430023"/>
                <a:gd name="connsiteY23" fmla="*/ 124140 h 555898"/>
                <a:gd name="connsiteX24" fmla="*/ 51000 w 430023"/>
                <a:gd name="connsiteY24" fmla="*/ 24585 h 555898"/>
                <a:gd name="connsiteX25" fmla="*/ 119115 w 430023"/>
                <a:gd name="connsiteY25" fmla="*/ 8357 h 555898"/>
                <a:gd name="connsiteX26" fmla="*/ 214574 w 430023"/>
                <a:gd name="connsiteY26" fmla="*/ 102 h 555898"/>
                <a:gd name="connsiteX27" fmla="*/ 224748 w 430023"/>
                <a:gd name="connsiteY27" fmla="*/ 458294 h 555898"/>
                <a:gd name="connsiteX28" fmla="*/ 311234 w 430023"/>
                <a:gd name="connsiteY28" fmla="*/ 452226 h 555898"/>
                <a:gd name="connsiteX29" fmla="*/ 311234 w 430023"/>
                <a:gd name="connsiteY29" fmla="*/ 316052 h 555898"/>
                <a:gd name="connsiteX30" fmla="*/ 281699 w 430023"/>
                <a:gd name="connsiteY30" fmla="*/ 309984 h 555898"/>
                <a:gd name="connsiteX31" fmla="*/ 239304 w 430023"/>
                <a:gd name="connsiteY31" fmla="*/ 306880 h 555898"/>
                <a:gd name="connsiteX32" fmla="*/ 198040 w 430023"/>
                <a:gd name="connsiteY32" fmla="*/ 309984 h 555898"/>
                <a:gd name="connsiteX33" fmla="*/ 160449 w 430023"/>
                <a:gd name="connsiteY33" fmla="*/ 321132 h 555898"/>
                <a:gd name="connsiteX34" fmla="*/ 133458 w 430023"/>
                <a:gd name="connsiteY34" fmla="*/ 343993 h 555898"/>
                <a:gd name="connsiteX35" fmla="*/ 123283 w 430023"/>
                <a:gd name="connsiteY35" fmla="*/ 381105 h 555898"/>
                <a:gd name="connsiteX36" fmla="*/ 150769 w 430023"/>
                <a:gd name="connsiteY36" fmla="*/ 441501 h 555898"/>
                <a:gd name="connsiteX37" fmla="*/ 224748 w 430023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023" h="555898">
                  <a:moveTo>
                    <a:pt x="214574" y="102"/>
                  </a:moveTo>
                  <a:cubicBezTo>
                    <a:pt x="249445" y="-804"/>
                    <a:pt x="284209" y="4353"/>
                    <a:pt x="317311" y="15342"/>
                  </a:cubicBezTo>
                  <a:cubicBezTo>
                    <a:pt x="342705" y="23911"/>
                    <a:pt x="365608" y="38568"/>
                    <a:pt x="384012" y="58028"/>
                  </a:cubicBezTo>
                  <a:cubicBezTo>
                    <a:pt x="400926" y="77081"/>
                    <a:pt x="413038" y="99892"/>
                    <a:pt x="419341" y="124563"/>
                  </a:cubicBezTo>
                  <a:cubicBezTo>
                    <a:pt x="426681" y="152589"/>
                    <a:pt x="430269" y="181462"/>
                    <a:pt x="430011" y="210430"/>
                  </a:cubicBezTo>
                  <a:lnTo>
                    <a:pt x="430010" y="532448"/>
                  </a:lnTo>
                  <a:cubicBezTo>
                    <a:pt x="411168" y="536540"/>
                    <a:pt x="382505" y="541456"/>
                    <a:pt x="344019" y="547195"/>
                  </a:cubicBezTo>
                  <a:cubicBezTo>
                    <a:pt x="301053" y="553302"/>
                    <a:pt x="257690" y="556203"/>
                    <a:pt x="214291" y="555873"/>
                  </a:cubicBezTo>
                  <a:cubicBezTo>
                    <a:pt x="184880" y="556114"/>
                    <a:pt x="155536" y="553037"/>
                    <a:pt x="126816" y="546701"/>
                  </a:cubicBezTo>
                  <a:cubicBezTo>
                    <a:pt x="102493" y="541526"/>
                    <a:pt x="79468" y="531494"/>
                    <a:pt x="59126" y="517208"/>
                  </a:cubicBezTo>
                  <a:cubicBezTo>
                    <a:pt x="40368" y="503533"/>
                    <a:pt x="25332" y="485391"/>
                    <a:pt x="15388" y="464432"/>
                  </a:cubicBezTo>
                  <a:cubicBezTo>
                    <a:pt x="4319" y="439154"/>
                    <a:pt x="-898" y="411709"/>
                    <a:pt x="126" y="384139"/>
                  </a:cubicBezTo>
                  <a:cubicBezTo>
                    <a:pt x="-736" y="357281"/>
                    <a:pt x="5400" y="330660"/>
                    <a:pt x="17932" y="306880"/>
                  </a:cubicBezTo>
                  <a:cubicBezTo>
                    <a:pt x="29611" y="286101"/>
                    <a:pt x="46203" y="268491"/>
                    <a:pt x="66262" y="255586"/>
                  </a:cubicBezTo>
                  <a:cubicBezTo>
                    <a:pt x="87896" y="241957"/>
                    <a:pt x="111842" y="232392"/>
                    <a:pt x="136920" y="227363"/>
                  </a:cubicBezTo>
                  <a:cubicBezTo>
                    <a:pt x="164521" y="221559"/>
                    <a:pt x="192657" y="218674"/>
                    <a:pt x="220862" y="218755"/>
                  </a:cubicBezTo>
                  <a:cubicBezTo>
                    <a:pt x="235148" y="218797"/>
                    <a:pt x="249420" y="219645"/>
                    <a:pt x="263610" y="221295"/>
                  </a:cubicBezTo>
                  <a:cubicBezTo>
                    <a:pt x="279713" y="223212"/>
                    <a:pt x="295686" y="226086"/>
                    <a:pt x="311446" y="229903"/>
                  </a:cubicBezTo>
                  <a:lnTo>
                    <a:pt x="311446" y="209583"/>
                  </a:lnTo>
                  <a:cubicBezTo>
                    <a:pt x="311506" y="195874"/>
                    <a:pt x="309796" y="182215"/>
                    <a:pt x="306359" y="168943"/>
                  </a:cubicBezTo>
                  <a:cubicBezTo>
                    <a:pt x="299812" y="142615"/>
                    <a:pt x="280544" y="121283"/>
                    <a:pt x="254990" y="112074"/>
                  </a:cubicBezTo>
                  <a:cubicBezTo>
                    <a:pt x="238162" y="106176"/>
                    <a:pt x="220389" y="103425"/>
                    <a:pt x="202562" y="103960"/>
                  </a:cubicBezTo>
                  <a:cubicBezTo>
                    <a:pt x="176316" y="103759"/>
                    <a:pt x="150102" y="105789"/>
                    <a:pt x="124202" y="110028"/>
                  </a:cubicBezTo>
                  <a:cubicBezTo>
                    <a:pt x="104524" y="113088"/>
                    <a:pt x="85141" y="117808"/>
                    <a:pt x="66262" y="124140"/>
                  </a:cubicBezTo>
                  <a:lnTo>
                    <a:pt x="51000" y="24585"/>
                  </a:lnTo>
                  <a:cubicBezTo>
                    <a:pt x="73291" y="17571"/>
                    <a:pt x="96053" y="12148"/>
                    <a:pt x="119115" y="8357"/>
                  </a:cubicBezTo>
                  <a:cubicBezTo>
                    <a:pt x="150622" y="2754"/>
                    <a:pt x="182571" y="-9"/>
                    <a:pt x="214574" y="102"/>
                  </a:cubicBezTo>
                  <a:close/>
                  <a:moveTo>
                    <a:pt x="224748" y="458294"/>
                  </a:moveTo>
                  <a:cubicBezTo>
                    <a:pt x="253704" y="458984"/>
                    <a:pt x="282660" y="456952"/>
                    <a:pt x="311234" y="452226"/>
                  </a:cubicBezTo>
                  <a:lnTo>
                    <a:pt x="311234" y="316052"/>
                  </a:lnTo>
                  <a:cubicBezTo>
                    <a:pt x="301526" y="313412"/>
                    <a:pt x="291662" y="311385"/>
                    <a:pt x="281699" y="309984"/>
                  </a:cubicBezTo>
                  <a:cubicBezTo>
                    <a:pt x="267670" y="307849"/>
                    <a:pt x="253495" y="306811"/>
                    <a:pt x="239304" y="306880"/>
                  </a:cubicBezTo>
                  <a:cubicBezTo>
                    <a:pt x="225492" y="306907"/>
                    <a:pt x="211700" y="307944"/>
                    <a:pt x="198040" y="309984"/>
                  </a:cubicBezTo>
                  <a:cubicBezTo>
                    <a:pt x="185011" y="311754"/>
                    <a:pt x="172333" y="315514"/>
                    <a:pt x="160449" y="321132"/>
                  </a:cubicBezTo>
                  <a:cubicBezTo>
                    <a:pt x="149596" y="326250"/>
                    <a:pt x="140286" y="334135"/>
                    <a:pt x="133458" y="343993"/>
                  </a:cubicBezTo>
                  <a:cubicBezTo>
                    <a:pt x="126330" y="355026"/>
                    <a:pt x="122777" y="367984"/>
                    <a:pt x="123283" y="381105"/>
                  </a:cubicBezTo>
                  <a:cubicBezTo>
                    <a:pt x="123283" y="410221"/>
                    <a:pt x="132445" y="430353"/>
                    <a:pt x="150769" y="441501"/>
                  </a:cubicBezTo>
                  <a:cubicBezTo>
                    <a:pt x="169093" y="452649"/>
                    <a:pt x="193753" y="458247"/>
                    <a:pt x="224748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9E398E6-75CF-7D71-5C5C-C53AAD57CC1B}"/>
                </a:ext>
              </a:extLst>
            </p:cNvPr>
            <p:cNvSpPr/>
            <p:nvPr/>
          </p:nvSpPr>
          <p:spPr>
            <a:xfrm>
              <a:off x="6435404" y="3472739"/>
              <a:ext cx="444662" cy="542836"/>
            </a:xfrm>
            <a:custGeom>
              <a:avLst/>
              <a:gdLst>
                <a:gd name="connsiteX0" fmla="*/ 0 w 444662"/>
                <a:gd name="connsiteY0" fmla="*/ 28623 h 542836"/>
                <a:gd name="connsiteX1" fmla="*/ 92562 w 444662"/>
                <a:gd name="connsiteY1" fmla="*/ 9290 h 542836"/>
                <a:gd name="connsiteX2" fmla="*/ 218757 w 444662"/>
                <a:gd name="connsiteY2" fmla="*/ 118 h 542836"/>
                <a:gd name="connsiteX3" fmla="*/ 327642 w 444662"/>
                <a:gd name="connsiteY3" fmla="*/ 17968 h 542836"/>
                <a:gd name="connsiteX4" fmla="*/ 397310 w 444662"/>
                <a:gd name="connsiteY4" fmla="*/ 67358 h 542836"/>
                <a:gd name="connsiteX5" fmla="*/ 433982 w 444662"/>
                <a:gd name="connsiteY5" fmla="*/ 144970 h 542836"/>
                <a:gd name="connsiteX6" fmla="*/ 444651 w 444662"/>
                <a:gd name="connsiteY6" fmla="*/ 243748 h 542836"/>
                <a:gd name="connsiteX7" fmla="*/ 444652 w 444662"/>
                <a:gd name="connsiteY7" fmla="*/ 542413 h 542836"/>
                <a:gd name="connsiteX8" fmla="*/ 321495 w 444662"/>
                <a:gd name="connsiteY8" fmla="*/ 542413 h 542836"/>
                <a:gd name="connsiteX9" fmla="*/ 321495 w 444662"/>
                <a:gd name="connsiteY9" fmla="*/ 263434 h 542836"/>
                <a:gd name="connsiteX10" fmla="*/ 315913 w 444662"/>
                <a:gd name="connsiteY10" fmla="*/ 190761 h 542836"/>
                <a:gd name="connsiteX11" fmla="*/ 297612 w 444662"/>
                <a:gd name="connsiteY11" fmla="*/ 142006 h 542836"/>
                <a:gd name="connsiteX12" fmla="*/ 262990 w 444662"/>
                <a:gd name="connsiteY12" fmla="*/ 114560 h 542836"/>
                <a:gd name="connsiteX13" fmla="*/ 209572 w 444662"/>
                <a:gd name="connsiteY13" fmla="*/ 105952 h 542836"/>
                <a:gd name="connsiteX14" fmla="*/ 160747 w 444662"/>
                <a:gd name="connsiteY14" fmla="*/ 108986 h 542836"/>
                <a:gd name="connsiteX15" fmla="*/ 123086 w 444662"/>
                <a:gd name="connsiteY15" fmla="*/ 114066 h 542836"/>
                <a:gd name="connsiteX16" fmla="*/ 123086 w 444662"/>
                <a:gd name="connsiteY16" fmla="*/ 542836 h 542836"/>
                <a:gd name="connsiteX17" fmla="*/ 0 w 444662"/>
                <a:gd name="connsiteY17" fmla="*/ 542836 h 5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62" h="542836">
                  <a:moveTo>
                    <a:pt x="0" y="28623"/>
                  </a:moveTo>
                  <a:cubicBezTo>
                    <a:pt x="30455" y="20404"/>
                    <a:pt x="61361" y="13949"/>
                    <a:pt x="92562" y="9290"/>
                  </a:cubicBezTo>
                  <a:cubicBezTo>
                    <a:pt x="134320" y="2919"/>
                    <a:pt x="176516" y="-148"/>
                    <a:pt x="218757" y="118"/>
                  </a:cubicBezTo>
                  <a:cubicBezTo>
                    <a:pt x="255861" y="-939"/>
                    <a:pt x="292824" y="5121"/>
                    <a:pt x="327642" y="17968"/>
                  </a:cubicBezTo>
                  <a:cubicBezTo>
                    <a:pt x="354687" y="28257"/>
                    <a:pt x="378664" y="45255"/>
                    <a:pt x="397310" y="67358"/>
                  </a:cubicBezTo>
                  <a:cubicBezTo>
                    <a:pt x="415287" y="90107"/>
                    <a:pt x="427829" y="116651"/>
                    <a:pt x="433982" y="144970"/>
                  </a:cubicBezTo>
                  <a:cubicBezTo>
                    <a:pt x="441311" y="177380"/>
                    <a:pt x="444891" y="210523"/>
                    <a:pt x="444651" y="243748"/>
                  </a:cubicBezTo>
                  <a:lnTo>
                    <a:pt x="444652" y="542413"/>
                  </a:lnTo>
                  <a:lnTo>
                    <a:pt x="321495" y="542413"/>
                  </a:lnTo>
                  <a:lnTo>
                    <a:pt x="321495" y="263434"/>
                  </a:lnTo>
                  <a:cubicBezTo>
                    <a:pt x="321835" y="239091"/>
                    <a:pt x="319967" y="214767"/>
                    <a:pt x="315913" y="190761"/>
                  </a:cubicBezTo>
                  <a:cubicBezTo>
                    <a:pt x="313189" y="173437"/>
                    <a:pt x="306963" y="156849"/>
                    <a:pt x="297612" y="142006"/>
                  </a:cubicBezTo>
                  <a:cubicBezTo>
                    <a:pt x="289169" y="129523"/>
                    <a:pt x="277081" y="119939"/>
                    <a:pt x="262990" y="114560"/>
                  </a:cubicBezTo>
                  <a:cubicBezTo>
                    <a:pt x="245874" y="108401"/>
                    <a:pt x="227759" y="105482"/>
                    <a:pt x="209572" y="105952"/>
                  </a:cubicBezTo>
                  <a:cubicBezTo>
                    <a:pt x="193251" y="105984"/>
                    <a:pt x="176946" y="106998"/>
                    <a:pt x="160747" y="108986"/>
                  </a:cubicBezTo>
                  <a:cubicBezTo>
                    <a:pt x="143789" y="111032"/>
                    <a:pt x="131283" y="112726"/>
                    <a:pt x="123086" y="114066"/>
                  </a:cubicBezTo>
                  <a:lnTo>
                    <a:pt x="123086" y="542836"/>
                  </a:lnTo>
                  <a:lnTo>
                    <a:pt x="0" y="542836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13A0308-9853-30E9-3541-BFB502855662}"/>
                </a:ext>
              </a:extLst>
            </p:cNvPr>
            <p:cNvSpPr/>
            <p:nvPr/>
          </p:nvSpPr>
          <p:spPr>
            <a:xfrm>
              <a:off x="6968591" y="3470667"/>
              <a:ext cx="390855" cy="557613"/>
            </a:xfrm>
            <a:custGeom>
              <a:avLst/>
              <a:gdLst>
                <a:gd name="connsiteX0" fmla="*/ 174101 w 390855"/>
                <a:gd name="connsiteY0" fmla="*/ 456360 h 557613"/>
                <a:gd name="connsiteX1" fmla="*/ 245325 w 390855"/>
                <a:gd name="connsiteY1" fmla="*/ 444718 h 557613"/>
                <a:gd name="connsiteX2" fmla="*/ 267724 w 390855"/>
                <a:gd name="connsiteY2" fmla="*/ 404572 h 557613"/>
                <a:gd name="connsiteX3" fmla="*/ 243841 w 390855"/>
                <a:gd name="connsiteY3" fmla="*/ 360898 h 557613"/>
                <a:gd name="connsiteX4" fmla="*/ 164987 w 390855"/>
                <a:gd name="connsiteY4" fmla="*/ 323291 h 557613"/>
                <a:gd name="connsiteX5" fmla="*/ 103373 w 390855"/>
                <a:gd name="connsiteY5" fmla="*/ 297397 h 557613"/>
                <a:gd name="connsiteX6" fmla="*/ 55043 w 390855"/>
                <a:gd name="connsiteY6" fmla="*/ 265365 h 557613"/>
                <a:gd name="connsiteX7" fmla="*/ 23034 w 390855"/>
                <a:gd name="connsiteY7" fmla="*/ 221196 h 557613"/>
                <a:gd name="connsiteX8" fmla="*/ 11305 w 390855"/>
                <a:gd name="connsiteY8" fmla="*/ 157696 h 557613"/>
                <a:gd name="connsiteX9" fmla="*/ 65217 w 390855"/>
                <a:gd name="connsiteY9" fmla="*/ 42336 h 557613"/>
                <a:gd name="connsiteX10" fmla="*/ 211762 w 390855"/>
                <a:gd name="connsiteY10" fmla="*/ 3 h 557613"/>
                <a:gd name="connsiteX11" fmla="*/ 301286 w 390855"/>
                <a:gd name="connsiteY11" fmla="*/ 8610 h 557613"/>
                <a:gd name="connsiteX12" fmla="*/ 365373 w 390855"/>
                <a:gd name="connsiteY12" fmla="*/ 25403 h 557613"/>
                <a:gd name="connsiteX13" fmla="*/ 343045 w 390855"/>
                <a:gd name="connsiteY13" fmla="*/ 124958 h 557613"/>
                <a:gd name="connsiteX14" fmla="*/ 291112 w 390855"/>
                <a:gd name="connsiteY14" fmla="*/ 108165 h 557613"/>
                <a:gd name="connsiteX15" fmla="*/ 217839 w 390855"/>
                <a:gd name="connsiteY15" fmla="*/ 100545 h 557613"/>
                <a:gd name="connsiteX16" fmla="*/ 156791 w 390855"/>
                <a:gd name="connsiteY16" fmla="*/ 113245 h 557613"/>
                <a:gd name="connsiteX17" fmla="*/ 133403 w 390855"/>
                <a:gd name="connsiteY17" fmla="*/ 152404 h 557613"/>
                <a:gd name="connsiteX18" fmla="*/ 137996 w 390855"/>
                <a:gd name="connsiteY18" fmla="*/ 175758 h 557613"/>
                <a:gd name="connsiteX19" fmla="*/ 153752 w 390855"/>
                <a:gd name="connsiteY19" fmla="*/ 194526 h 557613"/>
                <a:gd name="connsiteX20" fmla="*/ 183287 w 390855"/>
                <a:gd name="connsiteY20" fmla="*/ 211812 h 557613"/>
                <a:gd name="connsiteX21" fmla="*/ 228014 w 390855"/>
                <a:gd name="connsiteY21" fmla="*/ 229593 h 557613"/>
                <a:gd name="connsiteX22" fmla="*/ 302347 w 390855"/>
                <a:gd name="connsiteY22" fmla="*/ 261625 h 557613"/>
                <a:gd name="connsiteX23" fmla="*/ 352655 w 390855"/>
                <a:gd name="connsiteY23" fmla="*/ 296903 h 557613"/>
                <a:gd name="connsiteX24" fmla="*/ 381696 w 390855"/>
                <a:gd name="connsiteY24" fmla="*/ 342059 h 557613"/>
                <a:gd name="connsiteX25" fmla="*/ 390810 w 390855"/>
                <a:gd name="connsiteY25" fmla="*/ 403090 h 557613"/>
                <a:gd name="connsiteX26" fmla="*/ 334284 w 390855"/>
                <a:gd name="connsiteY26" fmla="*/ 518379 h 557613"/>
                <a:gd name="connsiteX27" fmla="*/ 173042 w 390855"/>
                <a:gd name="connsiteY27" fmla="*/ 557467 h 557613"/>
                <a:gd name="connsiteX28" fmla="*/ 59989 w 390855"/>
                <a:gd name="connsiteY28" fmla="*/ 545826 h 557613"/>
                <a:gd name="connsiteX29" fmla="*/ 0 w 390855"/>
                <a:gd name="connsiteY29" fmla="*/ 526987 h 557613"/>
                <a:gd name="connsiteX30" fmla="*/ 21197 w 390855"/>
                <a:gd name="connsiteY30" fmla="*/ 424398 h 557613"/>
                <a:gd name="connsiteX31" fmla="*/ 86839 w 390855"/>
                <a:gd name="connsiteY31" fmla="*/ 445565 h 557613"/>
                <a:gd name="connsiteX32" fmla="*/ 174101 w 390855"/>
                <a:gd name="connsiteY32" fmla="*/ 456360 h 55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855" h="557613">
                  <a:moveTo>
                    <a:pt x="174101" y="456360"/>
                  </a:moveTo>
                  <a:cubicBezTo>
                    <a:pt x="206651" y="456360"/>
                    <a:pt x="230393" y="452480"/>
                    <a:pt x="245325" y="444718"/>
                  </a:cubicBezTo>
                  <a:cubicBezTo>
                    <a:pt x="260196" y="437051"/>
                    <a:pt x="269021" y="421234"/>
                    <a:pt x="267724" y="404572"/>
                  </a:cubicBezTo>
                  <a:cubicBezTo>
                    <a:pt x="267708" y="386908"/>
                    <a:pt x="258714" y="370460"/>
                    <a:pt x="243841" y="360898"/>
                  </a:cubicBezTo>
                  <a:cubicBezTo>
                    <a:pt x="227872" y="349373"/>
                    <a:pt x="201588" y="336838"/>
                    <a:pt x="164987" y="323291"/>
                  </a:cubicBezTo>
                  <a:cubicBezTo>
                    <a:pt x="144004" y="315755"/>
                    <a:pt x="123437" y="307112"/>
                    <a:pt x="103373" y="297397"/>
                  </a:cubicBezTo>
                  <a:cubicBezTo>
                    <a:pt x="85861" y="288996"/>
                    <a:pt x="69596" y="278217"/>
                    <a:pt x="55043" y="265365"/>
                  </a:cubicBezTo>
                  <a:cubicBezTo>
                    <a:pt x="41382" y="253053"/>
                    <a:pt x="30475" y="238003"/>
                    <a:pt x="23034" y="221196"/>
                  </a:cubicBezTo>
                  <a:cubicBezTo>
                    <a:pt x="14661" y="201099"/>
                    <a:pt x="10663" y="179454"/>
                    <a:pt x="11305" y="157696"/>
                  </a:cubicBezTo>
                  <a:cubicBezTo>
                    <a:pt x="11305" y="108871"/>
                    <a:pt x="29276" y="70418"/>
                    <a:pt x="65217" y="42336"/>
                  </a:cubicBezTo>
                  <a:cubicBezTo>
                    <a:pt x="101159" y="14255"/>
                    <a:pt x="150007" y="144"/>
                    <a:pt x="211762" y="3"/>
                  </a:cubicBezTo>
                  <a:cubicBezTo>
                    <a:pt x="241816" y="-99"/>
                    <a:pt x="271805" y="2785"/>
                    <a:pt x="301286" y="8610"/>
                  </a:cubicBezTo>
                  <a:cubicBezTo>
                    <a:pt x="323044" y="12575"/>
                    <a:pt x="344469" y="18189"/>
                    <a:pt x="365373" y="25403"/>
                  </a:cubicBezTo>
                  <a:lnTo>
                    <a:pt x="343045" y="124958"/>
                  </a:lnTo>
                  <a:cubicBezTo>
                    <a:pt x="326274" y="117816"/>
                    <a:pt x="308892" y="112195"/>
                    <a:pt x="291112" y="108165"/>
                  </a:cubicBezTo>
                  <a:cubicBezTo>
                    <a:pt x="267073" y="102757"/>
                    <a:pt x="242479" y="100199"/>
                    <a:pt x="217839" y="100545"/>
                  </a:cubicBezTo>
                  <a:cubicBezTo>
                    <a:pt x="196751" y="99672"/>
                    <a:pt x="175775" y="104036"/>
                    <a:pt x="156791" y="113245"/>
                  </a:cubicBezTo>
                  <a:cubicBezTo>
                    <a:pt x="141905" y="120510"/>
                    <a:pt x="132729" y="135874"/>
                    <a:pt x="133403" y="152404"/>
                  </a:cubicBezTo>
                  <a:cubicBezTo>
                    <a:pt x="133254" y="160426"/>
                    <a:pt x="134820" y="168388"/>
                    <a:pt x="137996" y="175758"/>
                  </a:cubicBezTo>
                  <a:cubicBezTo>
                    <a:pt x="141614" y="183218"/>
                    <a:pt x="147028" y="189666"/>
                    <a:pt x="153752" y="194526"/>
                  </a:cubicBezTo>
                  <a:cubicBezTo>
                    <a:pt x="162943" y="201337"/>
                    <a:pt x="172846" y="207133"/>
                    <a:pt x="183287" y="211812"/>
                  </a:cubicBezTo>
                  <a:cubicBezTo>
                    <a:pt x="197864" y="218539"/>
                    <a:pt x="212795" y="224475"/>
                    <a:pt x="228014" y="229593"/>
                  </a:cubicBezTo>
                  <a:cubicBezTo>
                    <a:pt x="253403" y="238797"/>
                    <a:pt x="278224" y="249493"/>
                    <a:pt x="302347" y="261625"/>
                  </a:cubicBezTo>
                  <a:cubicBezTo>
                    <a:pt x="320827" y="270741"/>
                    <a:pt x="337795" y="282639"/>
                    <a:pt x="352655" y="296903"/>
                  </a:cubicBezTo>
                  <a:cubicBezTo>
                    <a:pt x="365578" y="309612"/>
                    <a:pt x="375499" y="325038"/>
                    <a:pt x="381696" y="342059"/>
                  </a:cubicBezTo>
                  <a:cubicBezTo>
                    <a:pt x="388190" y="361737"/>
                    <a:pt x="391273" y="382377"/>
                    <a:pt x="390810" y="403090"/>
                  </a:cubicBezTo>
                  <a:cubicBezTo>
                    <a:pt x="390810" y="453844"/>
                    <a:pt x="371968" y="492273"/>
                    <a:pt x="334284" y="518379"/>
                  </a:cubicBezTo>
                  <a:cubicBezTo>
                    <a:pt x="296599" y="544485"/>
                    <a:pt x="242852" y="557514"/>
                    <a:pt x="173042" y="557467"/>
                  </a:cubicBezTo>
                  <a:cubicBezTo>
                    <a:pt x="135013" y="558445"/>
                    <a:pt x="97017" y="554532"/>
                    <a:pt x="59989" y="545826"/>
                  </a:cubicBezTo>
                  <a:cubicBezTo>
                    <a:pt x="39665" y="540639"/>
                    <a:pt x="19639" y="534350"/>
                    <a:pt x="0" y="526987"/>
                  </a:cubicBezTo>
                  <a:lnTo>
                    <a:pt x="21197" y="424398"/>
                  </a:lnTo>
                  <a:cubicBezTo>
                    <a:pt x="42612" y="432820"/>
                    <a:pt x="64536" y="439889"/>
                    <a:pt x="86839" y="445565"/>
                  </a:cubicBezTo>
                  <a:cubicBezTo>
                    <a:pt x="115332" y="452939"/>
                    <a:pt x="144668" y="456568"/>
                    <a:pt x="174101" y="456360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755D9D3-0694-0C22-F819-4AA49F6B8342}"/>
                </a:ext>
              </a:extLst>
            </p:cNvPr>
            <p:cNvSpPr/>
            <p:nvPr/>
          </p:nvSpPr>
          <p:spPr>
            <a:xfrm>
              <a:off x="7446879" y="3295110"/>
              <a:ext cx="562507" cy="735611"/>
            </a:xfrm>
            <a:custGeom>
              <a:avLst/>
              <a:gdLst>
                <a:gd name="connsiteX0" fmla="*/ 339934 w 562507"/>
                <a:gd name="connsiteY0" fmla="*/ 735563 h 735611"/>
                <a:gd name="connsiteX1" fmla="*/ 197487 w 562507"/>
                <a:gd name="connsiteY1" fmla="*/ 711221 h 735611"/>
                <a:gd name="connsiteX2" fmla="*/ 90652 w 562507"/>
                <a:gd name="connsiteY2" fmla="*/ 639536 h 735611"/>
                <a:gd name="connsiteX3" fmla="*/ 23527 w 562507"/>
                <a:gd name="connsiteY3" fmla="*/ 524247 h 735611"/>
                <a:gd name="connsiteX4" fmla="*/ 68 w 562507"/>
                <a:gd name="connsiteY4" fmla="*/ 367754 h 735611"/>
                <a:gd name="connsiteX5" fmla="*/ 27060 w 562507"/>
                <a:gd name="connsiteY5" fmla="*/ 211331 h 735611"/>
                <a:gd name="connsiteX6" fmla="*/ 100827 w 562507"/>
                <a:gd name="connsiteY6" fmla="*/ 95971 h 735611"/>
                <a:gd name="connsiteX7" fmla="*/ 210700 w 562507"/>
                <a:gd name="connsiteY7" fmla="*/ 24357 h 735611"/>
                <a:gd name="connsiteX8" fmla="*/ 346011 w 562507"/>
                <a:gd name="connsiteY8" fmla="*/ 15 h 735611"/>
                <a:gd name="connsiteX9" fmla="*/ 425431 w 562507"/>
                <a:gd name="connsiteY9" fmla="*/ 6577 h 735611"/>
                <a:gd name="connsiteX10" fmla="*/ 487469 w 562507"/>
                <a:gd name="connsiteY10" fmla="*/ 21323 h 735611"/>
                <a:gd name="connsiteX11" fmla="*/ 531206 w 562507"/>
                <a:gd name="connsiteY11" fmla="*/ 38609 h 735611"/>
                <a:gd name="connsiteX12" fmla="*/ 555653 w 562507"/>
                <a:gd name="connsiteY12" fmla="*/ 51803 h 735611"/>
                <a:gd name="connsiteX13" fmla="*/ 517993 w 562507"/>
                <a:gd name="connsiteY13" fmla="*/ 156438 h 735611"/>
                <a:gd name="connsiteX14" fmla="*/ 448324 w 562507"/>
                <a:gd name="connsiteY14" fmla="*/ 127510 h 735611"/>
                <a:gd name="connsiteX15" fmla="*/ 350109 w 562507"/>
                <a:gd name="connsiteY15" fmla="*/ 113752 h 735611"/>
                <a:gd name="connsiteX16" fmla="*/ 264613 w 562507"/>
                <a:gd name="connsiteY16" fmla="*/ 129486 h 735611"/>
                <a:gd name="connsiteX17" fmla="*/ 196003 w 562507"/>
                <a:gd name="connsiteY17" fmla="*/ 176758 h 735611"/>
                <a:gd name="connsiteX18" fmla="*/ 150712 w 562507"/>
                <a:gd name="connsiteY18" fmla="*/ 255993 h 735611"/>
                <a:gd name="connsiteX19" fmla="*/ 134390 w 562507"/>
                <a:gd name="connsiteY19" fmla="*/ 366766 h 735611"/>
                <a:gd name="connsiteX20" fmla="*/ 147108 w 562507"/>
                <a:gd name="connsiteY20" fmla="*/ 469355 h 735611"/>
                <a:gd name="connsiteX21" fmla="*/ 186323 w 562507"/>
                <a:gd name="connsiteY21" fmla="*/ 550142 h 735611"/>
                <a:gd name="connsiteX22" fmla="*/ 253449 w 562507"/>
                <a:gd name="connsiteY22" fmla="*/ 602988 h 735611"/>
                <a:gd name="connsiteX23" fmla="*/ 350886 w 562507"/>
                <a:gd name="connsiteY23" fmla="*/ 621756 h 735611"/>
                <a:gd name="connsiteX24" fmla="*/ 461749 w 562507"/>
                <a:gd name="connsiteY24" fmla="*/ 608068 h 735611"/>
                <a:gd name="connsiteX25" fmla="*/ 527885 w 562507"/>
                <a:gd name="connsiteY25" fmla="*/ 582174 h 735611"/>
                <a:gd name="connsiteX26" fmla="*/ 562507 w 562507"/>
                <a:gd name="connsiteY26" fmla="*/ 686809 h 735611"/>
                <a:gd name="connsiteX27" fmla="*/ 529439 w 562507"/>
                <a:gd name="connsiteY27" fmla="*/ 703037 h 735611"/>
                <a:gd name="connsiteX28" fmla="*/ 479979 w 562507"/>
                <a:gd name="connsiteY28" fmla="*/ 718841 h 735611"/>
                <a:gd name="connsiteX29" fmla="*/ 415892 w 562507"/>
                <a:gd name="connsiteY29" fmla="*/ 730977 h 735611"/>
                <a:gd name="connsiteX30" fmla="*/ 339934 w 562507"/>
                <a:gd name="connsiteY30" fmla="*/ 735563 h 73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2507" h="735611">
                  <a:moveTo>
                    <a:pt x="339934" y="735563"/>
                  </a:moveTo>
                  <a:cubicBezTo>
                    <a:pt x="291353" y="736320"/>
                    <a:pt x="243052" y="728066"/>
                    <a:pt x="197487" y="711221"/>
                  </a:cubicBezTo>
                  <a:cubicBezTo>
                    <a:pt x="156817" y="695870"/>
                    <a:pt x="120254" y="671336"/>
                    <a:pt x="90652" y="639536"/>
                  </a:cubicBezTo>
                  <a:cubicBezTo>
                    <a:pt x="60400" y="606254"/>
                    <a:pt x="37525" y="566967"/>
                    <a:pt x="23527" y="524247"/>
                  </a:cubicBezTo>
                  <a:cubicBezTo>
                    <a:pt x="7108" y="473734"/>
                    <a:pt x="-819" y="420854"/>
                    <a:pt x="68" y="367754"/>
                  </a:cubicBezTo>
                  <a:cubicBezTo>
                    <a:pt x="-892" y="314380"/>
                    <a:pt x="8266" y="261306"/>
                    <a:pt x="27060" y="211331"/>
                  </a:cubicBezTo>
                  <a:cubicBezTo>
                    <a:pt x="43530" y="168265"/>
                    <a:pt x="68631" y="129010"/>
                    <a:pt x="100827" y="95971"/>
                  </a:cubicBezTo>
                  <a:cubicBezTo>
                    <a:pt x="131945" y="64582"/>
                    <a:pt x="169400" y="40169"/>
                    <a:pt x="210700" y="24357"/>
                  </a:cubicBezTo>
                  <a:cubicBezTo>
                    <a:pt x="253899" y="7923"/>
                    <a:pt x="299785" y="-332"/>
                    <a:pt x="346011" y="15"/>
                  </a:cubicBezTo>
                  <a:cubicBezTo>
                    <a:pt x="372629" y="-204"/>
                    <a:pt x="399211" y="1993"/>
                    <a:pt x="425431" y="6577"/>
                  </a:cubicBezTo>
                  <a:cubicBezTo>
                    <a:pt x="446369" y="10332"/>
                    <a:pt x="467081" y="15255"/>
                    <a:pt x="487469" y="21323"/>
                  </a:cubicBezTo>
                  <a:cubicBezTo>
                    <a:pt x="502557" y="25706"/>
                    <a:pt x="517201" y="31494"/>
                    <a:pt x="531206" y="38609"/>
                  </a:cubicBezTo>
                  <a:cubicBezTo>
                    <a:pt x="542723" y="44677"/>
                    <a:pt x="550919" y="49122"/>
                    <a:pt x="555653" y="51803"/>
                  </a:cubicBezTo>
                  <a:lnTo>
                    <a:pt x="517993" y="156438"/>
                  </a:lnTo>
                  <a:cubicBezTo>
                    <a:pt x="496097" y="143875"/>
                    <a:pt x="472685" y="134153"/>
                    <a:pt x="448324" y="127510"/>
                  </a:cubicBezTo>
                  <a:cubicBezTo>
                    <a:pt x="416446" y="118103"/>
                    <a:pt x="383348" y="113466"/>
                    <a:pt x="350109" y="113752"/>
                  </a:cubicBezTo>
                  <a:cubicBezTo>
                    <a:pt x="320869" y="113538"/>
                    <a:pt x="291855" y="118878"/>
                    <a:pt x="264613" y="129486"/>
                  </a:cubicBezTo>
                  <a:cubicBezTo>
                    <a:pt x="238459" y="139863"/>
                    <a:pt x="215001" y="156025"/>
                    <a:pt x="196003" y="176758"/>
                  </a:cubicBezTo>
                  <a:cubicBezTo>
                    <a:pt x="175512" y="199708"/>
                    <a:pt x="160081" y="226703"/>
                    <a:pt x="150712" y="255993"/>
                  </a:cubicBezTo>
                  <a:cubicBezTo>
                    <a:pt x="139236" y="291776"/>
                    <a:pt x="133722" y="329198"/>
                    <a:pt x="134390" y="366766"/>
                  </a:cubicBezTo>
                  <a:cubicBezTo>
                    <a:pt x="134054" y="401374"/>
                    <a:pt x="138331" y="435873"/>
                    <a:pt x="147108" y="469355"/>
                  </a:cubicBezTo>
                  <a:cubicBezTo>
                    <a:pt x="154647" y="498628"/>
                    <a:pt x="167981" y="526097"/>
                    <a:pt x="186323" y="550142"/>
                  </a:cubicBezTo>
                  <a:cubicBezTo>
                    <a:pt x="204063" y="572945"/>
                    <a:pt x="227103" y="591084"/>
                    <a:pt x="253449" y="602988"/>
                  </a:cubicBezTo>
                  <a:cubicBezTo>
                    <a:pt x="284182" y="616219"/>
                    <a:pt x="317429" y="622623"/>
                    <a:pt x="350886" y="621756"/>
                  </a:cubicBezTo>
                  <a:cubicBezTo>
                    <a:pt x="388320" y="622790"/>
                    <a:pt x="425695" y="618176"/>
                    <a:pt x="461749" y="608068"/>
                  </a:cubicBezTo>
                  <a:cubicBezTo>
                    <a:pt x="484447" y="601204"/>
                    <a:pt x="506563" y="592545"/>
                    <a:pt x="527885" y="582174"/>
                  </a:cubicBezTo>
                  <a:lnTo>
                    <a:pt x="562507" y="686809"/>
                  </a:lnTo>
                  <a:cubicBezTo>
                    <a:pt x="552085" y="693361"/>
                    <a:pt x="541001" y="698800"/>
                    <a:pt x="529439" y="703037"/>
                  </a:cubicBezTo>
                  <a:cubicBezTo>
                    <a:pt x="513255" y="709206"/>
                    <a:pt x="496743" y="714482"/>
                    <a:pt x="479979" y="718841"/>
                  </a:cubicBezTo>
                  <a:cubicBezTo>
                    <a:pt x="458911" y="724306"/>
                    <a:pt x="437500" y="728360"/>
                    <a:pt x="415892" y="730977"/>
                  </a:cubicBezTo>
                  <a:cubicBezTo>
                    <a:pt x="390698" y="734139"/>
                    <a:pt x="365326" y="735671"/>
                    <a:pt x="339934" y="735563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84A055C-C237-BD11-47C5-D0E3191A399D}"/>
                </a:ext>
              </a:extLst>
            </p:cNvPr>
            <p:cNvSpPr/>
            <p:nvPr/>
          </p:nvSpPr>
          <p:spPr>
            <a:xfrm>
              <a:off x="8064338" y="3470779"/>
              <a:ext cx="430482" cy="555898"/>
            </a:xfrm>
            <a:custGeom>
              <a:avLst/>
              <a:gdLst>
                <a:gd name="connsiteX0" fmla="*/ 215033 w 430482"/>
                <a:gd name="connsiteY0" fmla="*/ 102 h 555898"/>
                <a:gd name="connsiteX1" fmla="*/ 317770 w 430482"/>
                <a:gd name="connsiteY1" fmla="*/ 15342 h 555898"/>
                <a:gd name="connsiteX2" fmla="*/ 384471 w 430482"/>
                <a:gd name="connsiteY2" fmla="*/ 58028 h 555898"/>
                <a:gd name="connsiteX3" fmla="*/ 419800 w 430482"/>
                <a:gd name="connsiteY3" fmla="*/ 124563 h 555898"/>
                <a:gd name="connsiteX4" fmla="*/ 430469 w 430482"/>
                <a:gd name="connsiteY4" fmla="*/ 210430 h 555898"/>
                <a:gd name="connsiteX5" fmla="*/ 430470 w 430482"/>
                <a:gd name="connsiteY5" fmla="*/ 532448 h 555898"/>
                <a:gd name="connsiteX6" fmla="*/ 344479 w 430482"/>
                <a:gd name="connsiteY6" fmla="*/ 547195 h 555898"/>
                <a:gd name="connsiteX7" fmla="*/ 214750 w 430482"/>
                <a:gd name="connsiteY7" fmla="*/ 555873 h 555898"/>
                <a:gd name="connsiteX8" fmla="*/ 127275 w 430482"/>
                <a:gd name="connsiteY8" fmla="*/ 546701 h 555898"/>
                <a:gd name="connsiteX9" fmla="*/ 59585 w 430482"/>
                <a:gd name="connsiteY9" fmla="*/ 517208 h 555898"/>
                <a:gd name="connsiteX10" fmla="*/ 15847 w 430482"/>
                <a:gd name="connsiteY10" fmla="*/ 464432 h 555898"/>
                <a:gd name="connsiteX11" fmla="*/ 91 w 430482"/>
                <a:gd name="connsiteY11" fmla="*/ 384139 h 555898"/>
                <a:gd name="connsiteX12" fmla="*/ 17897 w 430482"/>
                <a:gd name="connsiteY12" fmla="*/ 306880 h 555898"/>
                <a:gd name="connsiteX13" fmla="*/ 66227 w 430482"/>
                <a:gd name="connsiteY13" fmla="*/ 255586 h 555898"/>
                <a:gd name="connsiteX14" fmla="*/ 136885 w 430482"/>
                <a:gd name="connsiteY14" fmla="*/ 227363 h 555898"/>
                <a:gd name="connsiteX15" fmla="*/ 220969 w 430482"/>
                <a:gd name="connsiteY15" fmla="*/ 218544 h 555898"/>
                <a:gd name="connsiteX16" fmla="*/ 263717 w 430482"/>
                <a:gd name="connsiteY16" fmla="*/ 221084 h 555898"/>
                <a:gd name="connsiteX17" fmla="*/ 311552 w 430482"/>
                <a:gd name="connsiteY17" fmla="*/ 229692 h 555898"/>
                <a:gd name="connsiteX18" fmla="*/ 311552 w 430482"/>
                <a:gd name="connsiteY18" fmla="*/ 209371 h 555898"/>
                <a:gd name="connsiteX19" fmla="*/ 306465 w 430482"/>
                <a:gd name="connsiteY19" fmla="*/ 168731 h 555898"/>
                <a:gd name="connsiteX20" fmla="*/ 255096 w 430482"/>
                <a:gd name="connsiteY20" fmla="*/ 111863 h 555898"/>
                <a:gd name="connsiteX21" fmla="*/ 202668 w 430482"/>
                <a:gd name="connsiteY21" fmla="*/ 103749 h 555898"/>
                <a:gd name="connsiteX22" fmla="*/ 124308 w 430482"/>
                <a:gd name="connsiteY22" fmla="*/ 109817 h 555898"/>
                <a:gd name="connsiteX23" fmla="*/ 66368 w 430482"/>
                <a:gd name="connsiteY23" fmla="*/ 123928 h 555898"/>
                <a:gd name="connsiteX24" fmla="*/ 51389 w 430482"/>
                <a:gd name="connsiteY24" fmla="*/ 24444 h 555898"/>
                <a:gd name="connsiteX25" fmla="*/ 119503 w 430482"/>
                <a:gd name="connsiteY25" fmla="*/ 8216 h 555898"/>
                <a:gd name="connsiteX26" fmla="*/ 215033 w 430482"/>
                <a:gd name="connsiteY26" fmla="*/ 102 h 555898"/>
                <a:gd name="connsiteX27" fmla="*/ 225207 w 430482"/>
                <a:gd name="connsiteY27" fmla="*/ 458294 h 555898"/>
                <a:gd name="connsiteX28" fmla="*/ 311693 w 430482"/>
                <a:gd name="connsiteY28" fmla="*/ 452226 h 555898"/>
                <a:gd name="connsiteX29" fmla="*/ 311693 w 430482"/>
                <a:gd name="connsiteY29" fmla="*/ 316052 h 555898"/>
                <a:gd name="connsiteX30" fmla="*/ 282158 w 430482"/>
                <a:gd name="connsiteY30" fmla="*/ 309984 h 555898"/>
                <a:gd name="connsiteX31" fmla="*/ 239763 w 430482"/>
                <a:gd name="connsiteY31" fmla="*/ 306880 h 555898"/>
                <a:gd name="connsiteX32" fmla="*/ 198499 w 430482"/>
                <a:gd name="connsiteY32" fmla="*/ 309984 h 555898"/>
                <a:gd name="connsiteX33" fmla="*/ 160909 w 430482"/>
                <a:gd name="connsiteY33" fmla="*/ 321132 h 555898"/>
                <a:gd name="connsiteX34" fmla="*/ 133917 w 430482"/>
                <a:gd name="connsiteY34" fmla="*/ 343993 h 555898"/>
                <a:gd name="connsiteX35" fmla="*/ 123742 w 430482"/>
                <a:gd name="connsiteY35" fmla="*/ 381105 h 555898"/>
                <a:gd name="connsiteX36" fmla="*/ 151229 w 430482"/>
                <a:gd name="connsiteY36" fmla="*/ 441501 h 555898"/>
                <a:gd name="connsiteX37" fmla="*/ 225207 w 430482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482" h="555898">
                  <a:moveTo>
                    <a:pt x="215033" y="102"/>
                  </a:moveTo>
                  <a:cubicBezTo>
                    <a:pt x="249904" y="-804"/>
                    <a:pt x="284668" y="4353"/>
                    <a:pt x="317770" y="15342"/>
                  </a:cubicBezTo>
                  <a:cubicBezTo>
                    <a:pt x="343164" y="23911"/>
                    <a:pt x="366067" y="38568"/>
                    <a:pt x="384471" y="58028"/>
                  </a:cubicBezTo>
                  <a:cubicBezTo>
                    <a:pt x="401385" y="77081"/>
                    <a:pt x="413497" y="99892"/>
                    <a:pt x="419800" y="124563"/>
                  </a:cubicBezTo>
                  <a:cubicBezTo>
                    <a:pt x="427140" y="152589"/>
                    <a:pt x="430728" y="181462"/>
                    <a:pt x="430469" y="210430"/>
                  </a:cubicBezTo>
                  <a:lnTo>
                    <a:pt x="430470" y="532448"/>
                  </a:lnTo>
                  <a:cubicBezTo>
                    <a:pt x="411628" y="536540"/>
                    <a:pt x="382964" y="541456"/>
                    <a:pt x="344479" y="547195"/>
                  </a:cubicBezTo>
                  <a:cubicBezTo>
                    <a:pt x="301512" y="553302"/>
                    <a:pt x="258149" y="556203"/>
                    <a:pt x="214750" y="555873"/>
                  </a:cubicBezTo>
                  <a:cubicBezTo>
                    <a:pt x="185339" y="556114"/>
                    <a:pt x="155995" y="553037"/>
                    <a:pt x="127275" y="546701"/>
                  </a:cubicBezTo>
                  <a:cubicBezTo>
                    <a:pt x="102952" y="541526"/>
                    <a:pt x="79927" y="531494"/>
                    <a:pt x="59585" y="517208"/>
                  </a:cubicBezTo>
                  <a:cubicBezTo>
                    <a:pt x="40826" y="503533"/>
                    <a:pt x="25791" y="485391"/>
                    <a:pt x="15847" y="464432"/>
                  </a:cubicBezTo>
                  <a:cubicBezTo>
                    <a:pt x="4609" y="439194"/>
                    <a:pt x="-778" y="411747"/>
                    <a:pt x="91" y="384139"/>
                  </a:cubicBezTo>
                  <a:cubicBezTo>
                    <a:pt x="-771" y="357281"/>
                    <a:pt x="5364" y="330660"/>
                    <a:pt x="17897" y="306880"/>
                  </a:cubicBezTo>
                  <a:cubicBezTo>
                    <a:pt x="29575" y="286101"/>
                    <a:pt x="46168" y="268491"/>
                    <a:pt x="66227" y="255586"/>
                  </a:cubicBezTo>
                  <a:cubicBezTo>
                    <a:pt x="87860" y="241957"/>
                    <a:pt x="111807" y="232392"/>
                    <a:pt x="136885" y="227363"/>
                  </a:cubicBezTo>
                  <a:cubicBezTo>
                    <a:pt x="164524" y="221478"/>
                    <a:pt x="192708" y="218522"/>
                    <a:pt x="220969" y="218544"/>
                  </a:cubicBezTo>
                  <a:cubicBezTo>
                    <a:pt x="235255" y="218585"/>
                    <a:pt x="249527" y="219433"/>
                    <a:pt x="263717" y="221084"/>
                  </a:cubicBezTo>
                  <a:cubicBezTo>
                    <a:pt x="279819" y="223000"/>
                    <a:pt x="295793" y="225875"/>
                    <a:pt x="311552" y="229692"/>
                  </a:cubicBezTo>
                  <a:lnTo>
                    <a:pt x="311552" y="209371"/>
                  </a:lnTo>
                  <a:cubicBezTo>
                    <a:pt x="311612" y="195663"/>
                    <a:pt x="309902" y="182003"/>
                    <a:pt x="306465" y="168731"/>
                  </a:cubicBezTo>
                  <a:cubicBezTo>
                    <a:pt x="299919" y="142403"/>
                    <a:pt x="280650" y="121071"/>
                    <a:pt x="255096" y="111863"/>
                  </a:cubicBezTo>
                  <a:cubicBezTo>
                    <a:pt x="238268" y="105964"/>
                    <a:pt x="220495" y="103214"/>
                    <a:pt x="202668" y="103749"/>
                  </a:cubicBezTo>
                  <a:cubicBezTo>
                    <a:pt x="176423" y="103548"/>
                    <a:pt x="150208" y="105578"/>
                    <a:pt x="124308" y="109817"/>
                  </a:cubicBezTo>
                  <a:cubicBezTo>
                    <a:pt x="104630" y="112876"/>
                    <a:pt x="85247" y="117597"/>
                    <a:pt x="66368" y="123928"/>
                  </a:cubicBezTo>
                  <a:lnTo>
                    <a:pt x="51389" y="24444"/>
                  </a:lnTo>
                  <a:cubicBezTo>
                    <a:pt x="73680" y="17430"/>
                    <a:pt x="96442" y="12007"/>
                    <a:pt x="119503" y="8216"/>
                  </a:cubicBezTo>
                  <a:cubicBezTo>
                    <a:pt x="151038" y="2656"/>
                    <a:pt x="183011" y="-60"/>
                    <a:pt x="215033" y="102"/>
                  </a:cubicBezTo>
                  <a:close/>
                  <a:moveTo>
                    <a:pt x="225207" y="458294"/>
                  </a:moveTo>
                  <a:cubicBezTo>
                    <a:pt x="254163" y="458981"/>
                    <a:pt x="283118" y="456949"/>
                    <a:pt x="311693" y="452226"/>
                  </a:cubicBezTo>
                  <a:lnTo>
                    <a:pt x="311693" y="316052"/>
                  </a:lnTo>
                  <a:cubicBezTo>
                    <a:pt x="301986" y="313412"/>
                    <a:pt x="292121" y="311385"/>
                    <a:pt x="282158" y="309984"/>
                  </a:cubicBezTo>
                  <a:cubicBezTo>
                    <a:pt x="268129" y="307849"/>
                    <a:pt x="253955" y="306811"/>
                    <a:pt x="239763" y="306880"/>
                  </a:cubicBezTo>
                  <a:cubicBezTo>
                    <a:pt x="225951" y="306909"/>
                    <a:pt x="212160" y="307947"/>
                    <a:pt x="198499" y="309984"/>
                  </a:cubicBezTo>
                  <a:cubicBezTo>
                    <a:pt x="185470" y="311754"/>
                    <a:pt x="172793" y="315514"/>
                    <a:pt x="160909" y="321132"/>
                  </a:cubicBezTo>
                  <a:cubicBezTo>
                    <a:pt x="150055" y="326250"/>
                    <a:pt x="140745" y="334135"/>
                    <a:pt x="133917" y="343993"/>
                  </a:cubicBezTo>
                  <a:cubicBezTo>
                    <a:pt x="126789" y="355026"/>
                    <a:pt x="123237" y="367984"/>
                    <a:pt x="123742" y="381105"/>
                  </a:cubicBezTo>
                  <a:cubicBezTo>
                    <a:pt x="123742" y="410221"/>
                    <a:pt x="132905" y="430353"/>
                    <a:pt x="151229" y="441501"/>
                  </a:cubicBezTo>
                  <a:cubicBezTo>
                    <a:pt x="169553" y="452649"/>
                    <a:pt x="194212" y="458247"/>
                    <a:pt x="225207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C533864-3A5C-59A9-8497-DE273FCB6BFF}"/>
                </a:ext>
              </a:extLst>
            </p:cNvPr>
            <p:cNvSpPr/>
            <p:nvPr/>
          </p:nvSpPr>
          <p:spPr>
            <a:xfrm>
              <a:off x="859620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3 w 324391"/>
                <a:gd name="connsiteY3" fmla="*/ 110088 h 542809"/>
                <a:gd name="connsiteX4" fmla="*/ 122875 w 324391"/>
                <a:gd name="connsiteY4" fmla="*/ 117144 h 542809"/>
                <a:gd name="connsiteX5" fmla="*/ 12287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8" y="114375"/>
                    <a:pt x="260799" y="111570"/>
                  </a:cubicBezTo>
                  <a:cubicBezTo>
                    <a:pt x="240169" y="107635"/>
                    <a:pt x="219197" y="105768"/>
                    <a:pt x="198196" y="105996"/>
                  </a:cubicBezTo>
                  <a:cubicBezTo>
                    <a:pt x="183688" y="106072"/>
                    <a:pt x="169217" y="107441"/>
                    <a:pt x="154953" y="110088"/>
                  </a:cubicBezTo>
                  <a:cubicBezTo>
                    <a:pt x="144119" y="111746"/>
                    <a:pt x="133404" y="114103"/>
                    <a:pt x="122875" y="117144"/>
                  </a:cubicBezTo>
                  <a:lnTo>
                    <a:pt x="12287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7" y="3605"/>
                    <a:pt x="167766" y="-322"/>
                    <a:pt x="207594" y="21"/>
                  </a:cubicBezTo>
                  <a:cubicBezTo>
                    <a:pt x="215720" y="21"/>
                    <a:pt x="225188" y="585"/>
                    <a:pt x="235857" y="1573"/>
                  </a:cubicBezTo>
                  <a:cubicBezTo>
                    <a:pt x="246527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2B5EC48-F05B-E3C4-B673-20949089ED15}"/>
                </a:ext>
              </a:extLst>
            </p:cNvPr>
            <p:cNvSpPr/>
            <p:nvPr/>
          </p:nvSpPr>
          <p:spPr>
            <a:xfrm>
              <a:off x="8948749" y="3227039"/>
              <a:ext cx="479241" cy="801631"/>
            </a:xfrm>
            <a:custGeom>
              <a:avLst/>
              <a:gdLst>
                <a:gd name="connsiteX0" fmla="*/ 478959 w 479241"/>
                <a:gd name="connsiteY0" fmla="*/ 772167 h 801631"/>
                <a:gd name="connsiteX1" fmla="*/ 387103 w 479241"/>
                <a:gd name="connsiteY1" fmla="*/ 792487 h 801631"/>
                <a:gd name="connsiteX2" fmla="*/ 270588 w 479241"/>
                <a:gd name="connsiteY2" fmla="*/ 801589 h 801631"/>
                <a:gd name="connsiteX3" fmla="*/ 157535 w 479241"/>
                <a:gd name="connsiteY3" fmla="*/ 782327 h 801631"/>
                <a:gd name="connsiteX4" fmla="*/ 72745 w 479241"/>
                <a:gd name="connsiteY4" fmla="*/ 726941 h 801631"/>
                <a:gd name="connsiteX5" fmla="*/ 18833 w 479241"/>
                <a:gd name="connsiteY5" fmla="*/ 639592 h 801631"/>
                <a:gd name="connsiteX6" fmla="*/ 38 w 479241"/>
                <a:gd name="connsiteY6" fmla="*/ 524233 h 801631"/>
                <a:gd name="connsiteX7" fmla="*/ 15795 w 479241"/>
                <a:gd name="connsiteY7" fmla="*/ 409932 h 801631"/>
                <a:gd name="connsiteX8" fmla="*/ 62076 w 479241"/>
                <a:gd name="connsiteY8" fmla="*/ 322089 h 801631"/>
                <a:gd name="connsiteX9" fmla="*/ 136338 w 479241"/>
                <a:gd name="connsiteY9" fmla="*/ 265644 h 801631"/>
                <a:gd name="connsiteX10" fmla="*/ 237096 w 479241"/>
                <a:gd name="connsiteY10" fmla="*/ 245818 h 801631"/>
                <a:gd name="connsiteX11" fmla="*/ 305282 w 479241"/>
                <a:gd name="connsiteY11" fmla="*/ 254990 h 801631"/>
                <a:gd name="connsiteX12" fmla="*/ 356156 w 479241"/>
                <a:gd name="connsiteY12" fmla="*/ 275310 h 801631"/>
                <a:gd name="connsiteX13" fmla="*/ 356155 w 479241"/>
                <a:gd name="connsiteY13" fmla="*/ 20320 h 801631"/>
                <a:gd name="connsiteX14" fmla="*/ 479242 w 479241"/>
                <a:gd name="connsiteY14" fmla="*/ 0 h 801631"/>
                <a:gd name="connsiteX15" fmla="*/ 125668 w 479241"/>
                <a:gd name="connsiteY15" fmla="*/ 521199 h 801631"/>
                <a:gd name="connsiteX16" fmla="*/ 164318 w 479241"/>
                <a:gd name="connsiteY16" fmla="*/ 648694 h 801631"/>
                <a:gd name="connsiteX17" fmla="*/ 271154 w 479241"/>
                <a:gd name="connsiteY17" fmla="*/ 694908 h 801631"/>
                <a:gd name="connsiteX18" fmla="*/ 321533 w 479241"/>
                <a:gd name="connsiteY18" fmla="*/ 692368 h 801631"/>
                <a:gd name="connsiteX19" fmla="*/ 355661 w 479241"/>
                <a:gd name="connsiteY19" fmla="*/ 686794 h 801631"/>
                <a:gd name="connsiteX20" fmla="*/ 355660 w 479241"/>
                <a:gd name="connsiteY20" fmla="*/ 382132 h 801631"/>
                <a:gd name="connsiteX21" fmla="*/ 312418 w 479241"/>
                <a:gd name="connsiteY21" fmla="*/ 361318 h 801631"/>
                <a:gd name="connsiteX22" fmla="*/ 254902 w 479241"/>
                <a:gd name="connsiteY22" fmla="*/ 351652 h 801631"/>
                <a:gd name="connsiteX23" fmla="*/ 156687 w 479241"/>
                <a:gd name="connsiteY23" fmla="*/ 397373 h 801631"/>
                <a:gd name="connsiteX24" fmla="*/ 125880 w 479241"/>
                <a:gd name="connsiteY24" fmla="*/ 521199 h 8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9241" h="801631">
                  <a:moveTo>
                    <a:pt x="478959" y="772167"/>
                  </a:moveTo>
                  <a:cubicBezTo>
                    <a:pt x="448808" y="780897"/>
                    <a:pt x="418126" y="787685"/>
                    <a:pt x="387103" y="792487"/>
                  </a:cubicBezTo>
                  <a:cubicBezTo>
                    <a:pt x="348577" y="798676"/>
                    <a:pt x="309610" y="801720"/>
                    <a:pt x="270588" y="801589"/>
                  </a:cubicBezTo>
                  <a:cubicBezTo>
                    <a:pt x="232034" y="802225"/>
                    <a:pt x="193697" y="795693"/>
                    <a:pt x="157535" y="782327"/>
                  </a:cubicBezTo>
                  <a:cubicBezTo>
                    <a:pt x="125581" y="770229"/>
                    <a:pt x="96648" y="751329"/>
                    <a:pt x="72745" y="726941"/>
                  </a:cubicBezTo>
                  <a:cubicBezTo>
                    <a:pt x="48776" y="701971"/>
                    <a:pt x="30398" y="672196"/>
                    <a:pt x="18833" y="639592"/>
                  </a:cubicBezTo>
                  <a:cubicBezTo>
                    <a:pt x="5807" y="602546"/>
                    <a:pt x="-556" y="563491"/>
                    <a:pt x="38" y="524233"/>
                  </a:cubicBezTo>
                  <a:cubicBezTo>
                    <a:pt x="-443" y="485561"/>
                    <a:pt x="4868" y="447035"/>
                    <a:pt x="15795" y="409932"/>
                  </a:cubicBezTo>
                  <a:cubicBezTo>
                    <a:pt x="25176" y="377852"/>
                    <a:pt x="40914" y="347980"/>
                    <a:pt x="62076" y="322089"/>
                  </a:cubicBezTo>
                  <a:cubicBezTo>
                    <a:pt x="82196" y="297866"/>
                    <a:pt x="107597" y="278559"/>
                    <a:pt x="136338" y="265644"/>
                  </a:cubicBezTo>
                  <a:cubicBezTo>
                    <a:pt x="168116" y="251911"/>
                    <a:pt x="202476" y="245150"/>
                    <a:pt x="237096" y="245818"/>
                  </a:cubicBezTo>
                  <a:cubicBezTo>
                    <a:pt x="260155" y="245471"/>
                    <a:pt x="283137" y="248562"/>
                    <a:pt x="305282" y="254990"/>
                  </a:cubicBezTo>
                  <a:cubicBezTo>
                    <a:pt x="322810" y="260242"/>
                    <a:pt x="339835" y="267042"/>
                    <a:pt x="356156" y="275310"/>
                  </a:cubicBezTo>
                  <a:lnTo>
                    <a:pt x="356155" y="20320"/>
                  </a:lnTo>
                  <a:lnTo>
                    <a:pt x="479242" y="0"/>
                  </a:lnTo>
                  <a:close/>
                  <a:moveTo>
                    <a:pt x="125668" y="521199"/>
                  </a:moveTo>
                  <a:cubicBezTo>
                    <a:pt x="125668" y="575386"/>
                    <a:pt x="138552" y="617884"/>
                    <a:pt x="164318" y="648694"/>
                  </a:cubicBezTo>
                  <a:cubicBezTo>
                    <a:pt x="190085" y="679503"/>
                    <a:pt x="225697" y="694908"/>
                    <a:pt x="271154" y="694908"/>
                  </a:cubicBezTo>
                  <a:cubicBezTo>
                    <a:pt x="287982" y="695059"/>
                    <a:pt x="304805" y="694211"/>
                    <a:pt x="321533" y="692368"/>
                  </a:cubicBezTo>
                  <a:cubicBezTo>
                    <a:pt x="332997" y="691095"/>
                    <a:pt x="344388" y="689234"/>
                    <a:pt x="355661" y="686794"/>
                  </a:cubicBezTo>
                  <a:lnTo>
                    <a:pt x="355660" y="382132"/>
                  </a:lnTo>
                  <a:cubicBezTo>
                    <a:pt x="342169" y="373425"/>
                    <a:pt x="327643" y="366433"/>
                    <a:pt x="312418" y="361318"/>
                  </a:cubicBezTo>
                  <a:cubicBezTo>
                    <a:pt x="293949" y="354804"/>
                    <a:pt x="274489" y="351533"/>
                    <a:pt x="254902" y="351652"/>
                  </a:cubicBezTo>
                  <a:cubicBezTo>
                    <a:pt x="210105" y="351652"/>
                    <a:pt x="177366" y="366892"/>
                    <a:pt x="156687" y="397373"/>
                  </a:cubicBezTo>
                  <a:cubicBezTo>
                    <a:pt x="136008" y="427853"/>
                    <a:pt x="125739" y="469128"/>
                    <a:pt x="125880" y="521199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603006E-1206-9F22-CEA1-C2BE90B06DEA}"/>
                </a:ext>
              </a:extLst>
            </p:cNvPr>
            <p:cNvSpPr/>
            <p:nvPr/>
          </p:nvSpPr>
          <p:spPr>
            <a:xfrm>
              <a:off x="4092096" y="3454723"/>
              <a:ext cx="609426" cy="745274"/>
            </a:xfrm>
            <a:custGeom>
              <a:avLst/>
              <a:gdLst>
                <a:gd name="connsiteX0" fmla="*/ 600948 w 609426"/>
                <a:gd name="connsiteY0" fmla="*/ 410496 h 745274"/>
                <a:gd name="connsiteX1" fmla="*/ 24377 w 609426"/>
                <a:gd name="connsiteY1" fmla="*/ 743098 h 745274"/>
                <a:gd name="connsiteX2" fmla="*/ 2177 w 609426"/>
                <a:gd name="connsiteY2" fmla="*/ 737158 h 745274"/>
                <a:gd name="connsiteX3" fmla="*/ 0 w 609426"/>
                <a:gd name="connsiteY3" fmla="*/ 728987 h 745274"/>
                <a:gd name="connsiteX4" fmla="*/ 0 w 609426"/>
                <a:gd name="connsiteY4" fmla="*/ 370208 h 745274"/>
                <a:gd name="connsiteX5" fmla="*/ 16252 w 609426"/>
                <a:gd name="connsiteY5" fmla="*/ 341986 h 745274"/>
                <a:gd name="connsiteX6" fmla="*/ 609427 w 609426"/>
                <a:gd name="connsiteY6" fmla="*/ 0 h 745274"/>
                <a:gd name="connsiteX7" fmla="*/ 609427 w 609426"/>
                <a:gd name="connsiteY7" fmla="*/ 396455 h 745274"/>
                <a:gd name="connsiteX8" fmla="*/ 600948 w 609426"/>
                <a:gd name="connsiteY8" fmla="*/ 410496 h 74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6" h="745274">
                  <a:moveTo>
                    <a:pt x="600948" y="410496"/>
                  </a:moveTo>
                  <a:lnTo>
                    <a:pt x="24377" y="743098"/>
                  </a:lnTo>
                  <a:cubicBezTo>
                    <a:pt x="16604" y="747579"/>
                    <a:pt x="6665" y="744920"/>
                    <a:pt x="2177" y="737158"/>
                  </a:cubicBezTo>
                  <a:cubicBezTo>
                    <a:pt x="741" y="734674"/>
                    <a:pt x="-10" y="731855"/>
                    <a:pt x="0" y="728987"/>
                  </a:cubicBezTo>
                  <a:lnTo>
                    <a:pt x="0" y="370208"/>
                  </a:lnTo>
                  <a:cubicBezTo>
                    <a:pt x="-41" y="358572"/>
                    <a:pt x="6160" y="347804"/>
                    <a:pt x="16252" y="341986"/>
                  </a:cubicBezTo>
                  <a:lnTo>
                    <a:pt x="609427" y="0"/>
                  </a:lnTo>
                  <a:lnTo>
                    <a:pt x="609427" y="396455"/>
                  </a:lnTo>
                  <a:cubicBezTo>
                    <a:pt x="609350" y="402322"/>
                    <a:pt x="606108" y="407690"/>
                    <a:pt x="600948" y="410496"/>
                  </a:cubicBez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6C7DAB8-25B9-E709-9889-018BF752D7B6}"/>
                </a:ext>
              </a:extLst>
            </p:cNvPr>
            <p:cNvSpPr/>
            <p:nvPr/>
          </p:nvSpPr>
          <p:spPr>
            <a:xfrm>
              <a:off x="4092096" y="3114159"/>
              <a:ext cx="541241" cy="503337"/>
            </a:xfrm>
            <a:custGeom>
              <a:avLst/>
              <a:gdLst>
                <a:gd name="connsiteX0" fmla="*/ 541242 w 541241"/>
                <a:gd name="connsiteY0" fmla="*/ 300348 h 503337"/>
                <a:gd name="connsiteX1" fmla="*/ 24377 w 541241"/>
                <a:gd name="connsiteY1" fmla="*/ 2177 h 503337"/>
                <a:gd name="connsiteX2" fmla="*/ 2177 w 541241"/>
                <a:gd name="connsiteY2" fmla="*/ 8117 h 503337"/>
                <a:gd name="connsiteX3" fmla="*/ 0 w 541241"/>
                <a:gd name="connsiteY3" fmla="*/ 16288 h 503337"/>
                <a:gd name="connsiteX4" fmla="*/ 0 w 541241"/>
                <a:gd name="connsiteY4" fmla="*/ 375067 h 503337"/>
                <a:gd name="connsiteX5" fmla="*/ 16252 w 541241"/>
                <a:gd name="connsiteY5" fmla="*/ 403289 h 503337"/>
                <a:gd name="connsiteX6" fmla="*/ 189788 w 541241"/>
                <a:gd name="connsiteY6" fmla="*/ 503338 h 50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241" h="503337">
                  <a:moveTo>
                    <a:pt x="541242" y="300348"/>
                  </a:moveTo>
                  <a:lnTo>
                    <a:pt x="24377" y="2177"/>
                  </a:lnTo>
                  <a:cubicBezTo>
                    <a:pt x="16604" y="-2304"/>
                    <a:pt x="6665" y="355"/>
                    <a:pt x="2177" y="8117"/>
                  </a:cubicBezTo>
                  <a:cubicBezTo>
                    <a:pt x="741" y="10600"/>
                    <a:pt x="-10" y="13420"/>
                    <a:pt x="0" y="16288"/>
                  </a:cubicBezTo>
                  <a:lnTo>
                    <a:pt x="0" y="375067"/>
                  </a:lnTo>
                  <a:cubicBezTo>
                    <a:pt x="-41" y="386703"/>
                    <a:pt x="6160" y="397471"/>
                    <a:pt x="16252" y="403289"/>
                  </a:cubicBezTo>
                  <a:lnTo>
                    <a:pt x="189788" y="503338"/>
                  </a:ln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78EAAFD-897D-E3A0-A2F8-557D1A52645C}"/>
              </a:ext>
            </a:extLst>
          </p:cNvPr>
          <p:cNvSpPr/>
          <p:nvPr userDrawn="1"/>
        </p:nvSpPr>
        <p:spPr>
          <a:xfrm>
            <a:off x="11338560" y="6812280"/>
            <a:ext cx="27432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Axiforma Book" pitchFamily="2" charset="77"/>
            </a:endParaRPr>
          </a:p>
        </p:txBody>
      </p:sp>
      <p:sp>
        <p:nvSpPr>
          <p:cNvPr id="38" name="Slide Number Placeholder 8">
            <a:extLst>
              <a:ext uri="{FF2B5EF4-FFF2-40B4-BE49-F238E27FC236}">
                <a16:creationId xmlns:a16="http://schemas.microsoft.com/office/drawing/2014/main" id="{278F45EA-D521-8665-FE79-A7ADD130D4FE}"/>
              </a:ext>
            </a:extLst>
          </p:cNvPr>
          <p:cNvSpPr txBox="1">
            <a:spLocks/>
          </p:cNvSpPr>
          <p:nvPr userDrawn="1"/>
        </p:nvSpPr>
        <p:spPr>
          <a:xfrm>
            <a:off x="11338560" y="6583680"/>
            <a:ext cx="27432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012FAE8-3FE1-A745-BC66-41AC324923C7}" type="slidenum">
              <a:rPr lang="en-US" sz="800" smtClean="0">
                <a:latin typeface="Axiforma Book" pitchFamily="2" charset="77"/>
              </a:rPr>
              <a:pPr algn="ctr"/>
              <a:t>‹#›</a:t>
            </a:fld>
            <a:endParaRPr lang="en-US" sz="800" dirty="0">
              <a:latin typeface="Axiform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779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170ACF-8FF8-B236-8674-30F7ADD6D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457200"/>
            <a:ext cx="757298" cy="27432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18A5274-1AFC-97D1-79E7-3272CB7C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97280"/>
            <a:ext cx="7315200" cy="457200"/>
          </a:xfrm>
        </p:spPr>
        <p:txBody>
          <a:bodyPr anchor="t"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Axiform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56C08-FC7F-7FF1-0437-553C8638AE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9763" y="1645920"/>
            <a:ext cx="7315200" cy="4572000"/>
          </a:xfrm>
        </p:spPr>
        <p:txBody>
          <a:bodyPr>
            <a:normAutofit/>
          </a:bodyPr>
          <a:lstStyle>
            <a:lvl1pPr>
              <a:defRPr sz="1800" b="0" i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sz="1600" b="0" i="0">
                <a:solidFill>
                  <a:schemeClr val="tx1"/>
                </a:solidFill>
                <a:latin typeface="Axiforma Book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Axiforma Book" pitchFamily="2" charset="77"/>
              </a:defRPr>
            </a:lvl3pPr>
            <a:lvl4pPr>
              <a:defRPr sz="1200" b="0" i="0">
                <a:solidFill>
                  <a:schemeClr val="tx1"/>
                </a:solidFill>
                <a:latin typeface="Axiforma Book" pitchFamily="2" charset="77"/>
              </a:defRPr>
            </a:lvl4pPr>
            <a:lvl5pPr>
              <a:defRPr sz="1200" b="0" i="0">
                <a:solidFill>
                  <a:schemeClr val="tx1"/>
                </a:solidFill>
                <a:latin typeface="Axiforma Book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F08C9-C81C-74D3-D143-7241A62FB8D8}"/>
              </a:ext>
            </a:extLst>
          </p:cNvPr>
          <p:cNvSpPr>
            <a:spLocks/>
          </p:cNvSpPr>
          <p:nvPr userDrawn="1"/>
        </p:nvSpPr>
        <p:spPr>
          <a:xfrm>
            <a:off x="8229600" y="-91440"/>
            <a:ext cx="4023360" cy="7040880"/>
          </a:xfrm>
          <a:prstGeom prst="rect">
            <a:avLst/>
          </a:prstGeom>
          <a:solidFill>
            <a:srgbClr val="020202">
              <a:alpha val="2000"/>
            </a:srgbClr>
          </a:solidFill>
          <a:ln w="3175">
            <a:solidFill>
              <a:srgbClr val="02020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05840" rIns="914400" bIns="0" rtlCol="0" anchor="ctr"/>
          <a:lstStyle/>
          <a:p>
            <a:pPr lvl="0">
              <a:spcBef>
                <a:spcPts val="3000"/>
              </a:spcBef>
              <a:defRPr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ource Sans Pro Light" panose="020B0403030403020204" pitchFamily="34" charset="77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FAD934A-521C-4EBC-862D-6EF3067B0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3920" y="1097280"/>
            <a:ext cx="3200400" cy="5120640"/>
          </a:xfrm>
        </p:spPr>
        <p:txBody>
          <a:bodyPr>
            <a:normAutofit/>
          </a:bodyPr>
          <a:lstStyle>
            <a:lvl1pPr marL="0" indent="-182880">
              <a:lnSpc>
                <a:spcPct val="120000"/>
              </a:lnSpc>
              <a:spcBef>
                <a:spcPts val="600"/>
              </a:spcBef>
              <a:defRPr sz="1400" b="0" i="0">
                <a:solidFill>
                  <a:schemeClr val="tx1"/>
                </a:solidFill>
                <a:latin typeface="Axiforma Book" pitchFamily="2" charset="77"/>
              </a:defRPr>
            </a:lvl1pPr>
            <a:lvl2pPr marL="365760" indent="-182880">
              <a:lnSpc>
                <a:spcPct val="120000"/>
              </a:lnSpc>
              <a:spcBef>
                <a:spcPts val="600"/>
              </a:spcBef>
              <a:defRPr sz="1400" b="0" i="0">
                <a:solidFill>
                  <a:schemeClr val="tx1"/>
                </a:solidFill>
                <a:latin typeface="Axiforma Book" pitchFamily="2" charset="77"/>
              </a:defRPr>
            </a:lvl2pPr>
            <a:lvl3pPr marL="548640" indent="-182880">
              <a:lnSpc>
                <a:spcPct val="120000"/>
              </a:lnSpc>
              <a:spcBef>
                <a:spcPts val="600"/>
              </a:spcBef>
              <a:defRPr sz="1400" b="0" i="0">
                <a:solidFill>
                  <a:schemeClr val="tx1"/>
                </a:solidFill>
                <a:latin typeface="Axiforma Book" pitchFamily="2" charset="77"/>
              </a:defRPr>
            </a:lvl3pPr>
            <a:lvl4pPr marL="731520" indent="-182880">
              <a:lnSpc>
                <a:spcPct val="120000"/>
              </a:lnSpc>
              <a:spcBef>
                <a:spcPts val="600"/>
              </a:spcBef>
              <a:defRPr sz="1400" b="0" i="0">
                <a:solidFill>
                  <a:schemeClr val="tx1"/>
                </a:solidFill>
                <a:latin typeface="Axiforma Book" pitchFamily="2" charset="77"/>
              </a:defRPr>
            </a:lvl4pPr>
            <a:lvl5pPr marL="914400" indent="-182880">
              <a:lnSpc>
                <a:spcPct val="120000"/>
              </a:lnSpc>
              <a:spcBef>
                <a:spcPts val="600"/>
              </a:spcBef>
              <a:defRPr sz="1400" b="0" i="0">
                <a:solidFill>
                  <a:schemeClr val="tx1"/>
                </a:solidFill>
                <a:latin typeface="Axiforma Book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45C816-DA2B-3BB6-DB74-65E0B15976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6309360"/>
            <a:ext cx="868681" cy="1828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9C2605-F808-FD06-2A13-0C58AD8FBCA3}"/>
              </a:ext>
            </a:extLst>
          </p:cNvPr>
          <p:cNvCxnSpPr>
            <a:cxnSpLocks/>
          </p:cNvCxnSpPr>
          <p:nvPr userDrawn="1"/>
        </p:nvCxnSpPr>
        <p:spPr>
          <a:xfrm>
            <a:off x="1737360" y="36576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9095B2-40EE-814A-AE36-5FC36C802B5D}"/>
              </a:ext>
            </a:extLst>
          </p:cNvPr>
          <p:cNvGrpSpPr/>
          <p:nvPr userDrawn="1"/>
        </p:nvGrpSpPr>
        <p:grpSpPr>
          <a:xfrm>
            <a:off x="1947813" y="457200"/>
            <a:ext cx="1552212" cy="315871"/>
            <a:chOff x="4092096" y="3114159"/>
            <a:chExt cx="5335894" cy="1085838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37399AE-34CE-1B7F-D111-FB7CA8857C8F}"/>
                </a:ext>
              </a:extLst>
            </p:cNvPr>
            <p:cNvSpPr/>
            <p:nvPr/>
          </p:nvSpPr>
          <p:spPr>
            <a:xfrm>
              <a:off x="4983238" y="3311353"/>
              <a:ext cx="562650" cy="704080"/>
            </a:xfrm>
            <a:custGeom>
              <a:avLst/>
              <a:gdLst>
                <a:gd name="connsiteX0" fmla="*/ 562651 w 562650"/>
                <a:gd name="connsiteY0" fmla="*/ 0 h 704080"/>
                <a:gd name="connsiteX1" fmla="*/ 562651 w 562650"/>
                <a:gd name="connsiteY1" fmla="*/ 110773 h 704080"/>
                <a:gd name="connsiteX2" fmla="*/ 345942 w 562650"/>
                <a:gd name="connsiteY2" fmla="*/ 110773 h 704080"/>
                <a:gd name="connsiteX3" fmla="*/ 345942 w 562650"/>
                <a:gd name="connsiteY3" fmla="*/ 704080 h 704080"/>
                <a:gd name="connsiteX4" fmla="*/ 216709 w 562650"/>
                <a:gd name="connsiteY4" fmla="*/ 704080 h 704080"/>
                <a:gd name="connsiteX5" fmla="*/ 216709 w 562650"/>
                <a:gd name="connsiteY5" fmla="*/ 110773 h 704080"/>
                <a:gd name="connsiteX6" fmla="*/ 0 w 562650"/>
                <a:gd name="connsiteY6" fmla="*/ 110773 h 704080"/>
                <a:gd name="connsiteX7" fmla="*/ 0 w 562650"/>
                <a:gd name="connsiteY7" fmla="*/ 0 h 7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650" h="704080">
                  <a:moveTo>
                    <a:pt x="562651" y="0"/>
                  </a:moveTo>
                  <a:lnTo>
                    <a:pt x="562651" y="110773"/>
                  </a:lnTo>
                  <a:lnTo>
                    <a:pt x="345942" y="110773"/>
                  </a:lnTo>
                  <a:lnTo>
                    <a:pt x="345942" y="704080"/>
                  </a:lnTo>
                  <a:lnTo>
                    <a:pt x="216709" y="704080"/>
                  </a:lnTo>
                  <a:lnTo>
                    <a:pt x="216709" y="110773"/>
                  </a:lnTo>
                  <a:lnTo>
                    <a:pt x="0" y="110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E1CB8EC-522C-5BD4-AB8D-25B24F4F7579}"/>
                </a:ext>
              </a:extLst>
            </p:cNvPr>
            <p:cNvSpPr/>
            <p:nvPr/>
          </p:nvSpPr>
          <p:spPr>
            <a:xfrm>
              <a:off x="555267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4 w 324391"/>
                <a:gd name="connsiteY3" fmla="*/ 110088 h 542809"/>
                <a:gd name="connsiteX4" fmla="*/ 122945 w 324391"/>
                <a:gd name="connsiteY4" fmla="*/ 117144 h 542809"/>
                <a:gd name="connsiteX5" fmla="*/ 12294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9" y="114375"/>
                    <a:pt x="260799" y="111570"/>
                  </a:cubicBezTo>
                  <a:cubicBezTo>
                    <a:pt x="240169" y="107635"/>
                    <a:pt x="219198" y="105768"/>
                    <a:pt x="198196" y="105996"/>
                  </a:cubicBezTo>
                  <a:cubicBezTo>
                    <a:pt x="183689" y="106072"/>
                    <a:pt x="169217" y="107441"/>
                    <a:pt x="154954" y="110088"/>
                  </a:cubicBezTo>
                  <a:cubicBezTo>
                    <a:pt x="144141" y="111736"/>
                    <a:pt x="133448" y="114093"/>
                    <a:pt x="122945" y="117144"/>
                  </a:cubicBezTo>
                  <a:lnTo>
                    <a:pt x="12294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8" y="3605"/>
                    <a:pt x="167767" y="-322"/>
                    <a:pt x="207594" y="21"/>
                  </a:cubicBezTo>
                  <a:cubicBezTo>
                    <a:pt x="215719" y="21"/>
                    <a:pt x="225188" y="585"/>
                    <a:pt x="235857" y="1573"/>
                  </a:cubicBezTo>
                  <a:cubicBezTo>
                    <a:pt x="246526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4A462E8-F365-6D83-5454-34AE4823625A}"/>
                </a:ext>
              </a:extLst>
            </p:cNvPr>
            <p:cNvSpPr/>
            <p:nvPr/>
          </p:nvSpPr>
          <p:spPr>
            <a:xfrm>
              <a:off x="5904000" y="3470779"/>
              <a:ext cx="430023" cy="555898"/>
            </a:xfrm>
            <a:custGeom>
              <a:avLst/>
              <a:gdLst>
                <a:gd name="connsiteX0" fmla="*/ 214574 w 430023"/>
                <a:gd name="connsiteY0" fmla="*/ 102 h 555898"/>
                <a:gd name="connsiteX1" fmla="*/ 317311 w 430023"/>
                <a:gd name="connsiteY1" fmla="*/ 15342 h 555898"/>
                <a:gd name="connsiteX2" fmla="*/ 384012 w 430023"/>
                <a:gd name="connsiteY2" fmla="*/ 58028 h 555898"/>
                <a:gd name="connsiteX3" fmla="*/ 419341 w 430023"/>
                <a:gd name="connsiteY3" fmla="*/ 124563 h 555898"/>
                <a:gd name="connsiteX4" fmla="*/ 430011 w 430023"/>
                <a:gd name="connsiteY4" fmla="*/ 210430 h 555898"/>
                <a:gd name="connsiteX5" fmla="*/ 430010 w 430023"/>
                <a:gd name="connsiteY5" fmla="*/ 532448 h 555898"/>
                <a:gd name="connsiteX6" fmla="*/ 344019 w 430023"/>
                <a:gd name="connsiteY6" fmla="*/ 547195 h 555898"/>
                <a:gd name="connsiteX7" fmla="*/ 214291 w 430023"/>
                <a:gd name="connsiteY7" fmla="*/ 555873 h 555898"/>
                <a:gd name="connsiteX8" fmla="*/ 126816 w 430023"/>
                <a:gd name="connsiteY8" fmla="*/ 546701 h 555898"/>
                <a:gd name="connsiteX9" fmla="*/ 59126 w 430023"/>
                <a:gd name="connsiteY9" fmla="*/ 517208 h 555898"/>
                <a:gd name="connsiteX10" fmla="*/ 15388 w 430023"/>
                <a:gd name="connsiteY10" fmla="*/ 464432 h 555898"/>
                <a:gd name="connsiteX11" fmla="*/ 126 w 430023"/>
                <a:gd name="connsiteY11" fmla="*/ 384139 h 555898"/>
                <a:gd name="connsiteX12" fmla="*/ 17932 w 430023"/>
                <a:gd name="connsiteY12" fmla="*/ 306880 h 555898"/>
                <a:gd name="connsiteX13" fmla="*/ 66262 w 430023"/>
                <a:gd name="connsiteY13" fmla="*/ 255586 h 555898"/>
                <a:gd name="connsiteX14" fmla="*/ 136920 w 430023"/>
                <a:gd name="connsiteY14" fmla="*/ 227363 h 555898"/>
                <a:gd name="connsiteX15" fmla="*/ 220862 w 430023"/>
                <a:gd name="connsiteY15" fmla="*/ 218755 h 555898"/>
                <a:gd name="connsiteX16" fmla="*/ 263610 w 430023"/>
                <a:gd name="connsiteY16" fmla="*/ 221295 h 555898"/>
                <a:gd name="connsiteX17" fmla="*/ 311446 w 430023"/>
                <a:gd name="connsiteY17" fmla="*/ 229903 h 555898"/>
                <a:gd name="connsiteX18" fmla="*/ 311446 w 430023"/>
                <a:gd name="connsiteY18" fmla="*/ 209583 h 555898"/>
                <a:gd name="connsiteX19" fmla="*/ 306359 w 430023"/>
                <a:gd name="connsiteY19" fmla="*/ 168943 h 555898"/>
                <a:gd name="connsiteX20" fmla="*/ 254990 w 430023"/>
                <a:gd name="connsiteY20" fmla="*/ 112074 h 555898"/>
                <a:gd name="connsiteX21" fmla="*/ 202562 w 430023"/>
                <a:gd name="connsiteY21" fmla="*/ 103960 h 555898"/>
                <a:gd name="connsiteX22" fmla="*/ 124202 w 430023"/>
                <a:gd name="connsiteY22" fmla="*/ 110028 h 555898"/>
                <a:gd name="connsiteX23" fmla="*/ 66262 w 430023"/>
                <a:gd name="connsiteY23" fmla="*/ 124140 h 555898"/>
                <a:gd name="connsiteX24" fmla="*/ 51000 w 430023"/>
                <a:gd name="connsiteY24" fmla="*/ 24585 h 555898"/>
                <a:gd name="connsiteX25" fmla="*/ 119115 w 430023"/>
                <a:gd name="connsiteY25" fmla="*/ 8357 h 555898"/>
                <a:gd name="connsiteX26" fmla="*/ 214574 w 430023"/>
                <a:gd name="connsiteY26" fmla="*/ 102 h 555898"/>
                <a:gd name="connsiteX27" fmla="*/ 224748 w 430023"/>
                <a:gd name="connsiteY27" fmla="*/ 458294 h 555898"/>
                <a:gd name="connsiteX28" fmla="*/ 311234 w 430023"/>
                <a:gd name="connsiteY28" fmla="*/ 452226 h 555898"/>
                <a:gd name="connsiteX29" fmla="*/ 311234 w 430023"/>
                <a:gd name="connsiteY29" fmla="*/ 316052 h 555898"/>
                <a:gd name="connsiteX30" fmla="*/ 281699 w 430023"/>
                <a:gd name="connsiteY30" fmla="*/ 309984 h 555898"/>
                <a:gd name="connsiteX31" fmla="*/ 239304 w 430023"/>
                <a:gd name="connsiteY31" fmla="*/ 306880 h 555898"/>
                <a:gd name="connsiteX32" fmla="*/ 198040 w 430023"/>
                <a:gd name="connsiteY32" fmla="*/ 309984 h 555898"/>
                <a:gd name="connsiteX33" fmla="*/ 160449 w 430023"/>
                <a:gd name="connsiteY33" fmla="*/ 321132 h 555898"/>
                <a:gd name="connsiteX34" fmla="*/ 133458 w 430023"/>
                <a:gd name="connsiteY34" fmla="*/ 343993 h 555898"/>
                <a:gd name="connsiteX35" fmla="*/ 123283 w 430023"/>
                <a:gd name="connsiteY35" fmla="*/ 381105 h 555898"/>
                <a:gd name="connsiteX36" fmla="*/ 150769 w 430023"/>
                <a:gd name="connsiteY36" fmla="*/ 441501 h 555898"/>
                <a:gd name="connsiteX37" fmla="*/ 224748 w 430023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023" h="555898">
                  <a:moveTo>
                    <a:pt x="214574" y="102"/>
                  </a:moveTo>
                  <a:cubicBezTo>
                    <a:pt x="249445" y="-804"/>
                    <a:pt x="284209" y="4353"/>
                    <a:pt x="317311" y="15342"/>
                  </a:cubicBezTo>
                  <a:cubicBezTo>
                    <a:pt x="342705" y="23911"/>
                    <a:pt x="365608" y="38568"/>
                    <a:pt x="384012" y="58028"/>
                  </a:cubicBezTo>
                  <a:cubicBezTo>
                    <a:pt x="400926" y="77081"/>
                    <a:pt x="413038" y="99892"/>
                    <a:pt x="419341" y="124563"/>
                  </a:cubicBezTo>
                  <a:cubicBezTo>
                    <a:pt x="426681" y="152589"/>
                    <a:pt x="430269" y="181462"/>
                    <a:pt x="430011" y="210430"/>
                  </a:cubicBezTo>
                  <a:lnTo>
                    <a:pt x="430010" y="532448"/>
                  </a:lnTo>
                  <a:cubicBezTo>
                    <a:pt x="411168" y="536540"/>
                    <a:pt x="382505" y="541456"/>
                    <a:pt x="344019" y="547195"/>
                  </a:cubicBezTo>
                  <a:cubicBezTo>
                    <a:pt x="301053" y="553302"/>
                    <a:pt x="257690" y="556203"/>
                    <a:pt x="214291" y="555873"/>
                  </a:cubicBezTo>
                  <a:cubicBezTo>
                    <a:pt x="184880" y="556114"/>
                    <a:pt x="155536" y="553037"/>
                    <a:pt x="126816" y="546701"/>
                  </a:cubicBezTo>
                  <a:cubicBezTo>
                    <a:pt x="102493" y="541526"/>
                    <a:pt x="79468" y="531494"/>
                    <a:pt x="59126" y="517208"/>
                  </a:cubicBezTo>
                  <a:cubicBezTo>
                    <a:pt x="40368" y="503533"/>
                    <a:pt x="25332" y="485391"/>
                    <a:pt x="15388" y="464432"/>
                  </a:cubicBezTo>
                  <a:cubicBezTo>
                    <a:pt x="4319" y="439154"/>
                    <a:pt x="-898" y="411709"/>
                    <a:pt x="126" y="384139"/>
                  </a:cubicBezTo>
                  <a:cubicBezTo>
                    <a:pt x="-736" y="357281"/>
                    <a:pt x="5400" y="330660"/>
                    <a:pt x="17932" y="306880"/>
                  </a:cubicBezTo>
                  <a:cubicBezTo>
                    <a:pt x="29611" y="286101"/>
                    <a:pt x="46203" y="268491"/>
                    <a:pt x="66262" y="255586"/>
                  </a:cubicBezTo>
                  <a:cubicBezTo>
                    <a:pt x="87896" y="241957"/>
                    <a:pt x="111842" y="232392"/>
                    <a:pt x="136920" y="227363"/>
                  </a:cubicBezTo>
                  <a:cubicBezTo>
                    <a:pt x="164521" y="221559"/>
                    <a:pt x="192657" y="218674"/>
                    <a:pt x="220862" y="218755"/>
                  </a:cubicBezTo>
                  <a:cubicBezTo>
                    <a:pt x="235148" y="218797"/>
                    <a:pt x="249420" y="219645"/>
                    <a:pt x="263610" y="221295"/>
                  </a:cubicBezTo>
                  <a:cubicBezTo>
                    <a:pt x="279713" y="223212"/>
                    <a:pt x="295686" y="226086"/>
                    <a:pt x="311446" y="229903"/>
                  </a:cubicBezTo>
                  <a:lnTo>
                    <a:pt x="311446" y="209583"/>
                  </a:lnTo>
                  <a:cubicBezTo>
                    <a:pt x="311506" y="195874"/>
                    <a:pt x="309796" y="182215"/>
                    <a:pt x="306359" y="168943"/>
                  </a:cubicBezTo>
                  <a:cubicBezTo>
                    <a:pt x="299812" y="142615"/>
                    <a:pt x="280544" y="121283"/>
                    <a:pt x="254990" y="112074"/>
                  </a:cubicBezTo>
                  <a:cubicBezTo>
                    <a:pt x="238162" y="106176"/>
                    <a:pt x="220389" y="103425"/>
                    <a:pt x="202562" y="103960"/>
                  </a:cubicBezTo>
                  <a:cubicBezTo>
                    <a:pt x="176316" y="103759"/>
                    <a:pt x="150102" y="105789"/>
                    <a:pt x="124202" y="110028"/>
                  </a:cubicBezTo>
                  <a:cubicBezTo>
                    <a:pt x="104524" y="113088"/>
                    <a:pt x="85141" y="117808"/>
                    <a:pt x="66262" y="124140"/>
                  </a:cubicBezTo>
                  <a:lnTo>
                    <a:pt x="51000" y="24585"/>
                  </a:lnTo>
                  <a:cubicBezTo>
                    <a:pt x="73291" y="17571"/>
                    <a:pt x="96053" y="12148"/>
                    <a:pt x="119115" y="8357"/>
                  </a:cubicBezTo>
                  <a:cubicBezTo>
                    <a:pt x="150622" y="2754"/>
                    <a:pt x="182571" y="-9"/>
                    <a:pt x="214574" y="102"/>
                  </a:cubicBezTo>
                  <a:close/>
                  <a:moveTo>
                    <a:pt x="224748" y="458294"/>
                  </a:moveTo>
                  <a:cubicBezTo>
                    <a:pt x="253704" y="458984"/>
                    <a:pt x="282660" y="456952"/>
                    <a:pt x="311234" y="452226"/>
                  </a:cubicBezTo>
                  <a:lnTo>
                    <a:pt x="311234" y="316052"/>
                  </a:lnTo>
                  <a:cubicBezTo>
                    <a:pt x="301526" y="313412"/>
                    <a:pt x="291662" y="311385"/>
                    <a:pt x="281699" y="309984"/>
                  </a:cubicBezTo>
                  <a:cubicBezTo>
                    <a:pt x="267670" y="307849"/>
                    <a:pt x="253495" y="306811"/>
                    <a:pt x="239304" y="306880"/>
                  </a:cubicBezTo>
                  <a:cubicBezTo>
                    <a:pt x="225492" y="306907"/>
                    <a:pt x="211700" y="307944"/>
                    <a:pt x="198040" y="309984"/>
                  </a:cubicBezTo>
                  <a:cubicBezTo>
                    <a:pt x="185011" y="311754"/>
                    <a:pt x="172333" y="315514"/>
                    <a:pt x="160449" y="321132"/>
                  </a:cubicBezTo>
                  <a:cubicBezTo>
                    <a:pt x="149596" y="326250"/>
                    <a:pt x="140286" y="334135"/>
                    <a:pt x="133458" y="343993"/>
                  </a:cubicBezTo>
                  <a:cubicBezTo>
                    <a:pt x="126330" y="355026"/>
                    <a:pt x="122777" y="367984"/>
                    <a:pt x="123283" y="381105"/>
                  </a:cubicBezTo>
                  <a:cubicBezTo>
                    <a:pt x="123283" y="410221"/>
                    <a:pt x="132445" y="430353"/>
                    <a:pt x="150769" y="441501"/>
                  </a:cubicBezTo>
                  <a:cubicBezTo>
                    <a:pt x="169093" y="452649"/>
                    <a:pt x="193753" y="458247"/>
                    <a:pt x="224748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16BF73E-DA13-6885-B817-5B7CA477E7E1}"/>
                </a:ext>
              </a:extLst>
            </p:cNvPr>
            <p:cNvSpPr/>
            <p:nvPr/>
          </p:nvSpPr>
          <p:spPr>
            <a:xfrm>
              <a:off x="6435404" y="3472739"/>
              <a:ext cx="444662" cy="542836"/>
            </a:xfrm>
            <a:custGeom>
              <a:avLst/>
              <a:gdLst>
                <a:gd name="connsiteX0" fmla="*/ 0 w 444662"/>
                <a:gd name="connsiteY0" fmla="*/ 28623 h 542836"/>
                <a:gd name="connsiteX1" fmla="*/ 92562 w 444662"/>
                <a:gd name="connsiteY1" fmla="*/ 9290 h 542836"/>
                <a:gd name="connsiteX2" fmla="*/ 218757 w 444662"/>
                <a:gd name="connsiteY2" fmla="*/ 118 h 542836"/>
                <a:gd name="connsiteX3" fmla="*/ 327642 w 444662"/>
                <a:gd name="connsiteY3" fmla="*/ 17968 h 542836"/>
                <a:gd name="connsiteX4" fmla="*/ 397310 w 444662"/>
                <a:gd name="connsiteY4" fmla="*/ 67358 h 542836"/>
                <a:gd name="connsiteX5" fmla="*/ 433982 w 444662"/>
                <a:gd name="connsiteY5" fmla="*/ 144970 h 542836"/>
                <a:gd name="connsiteX6" fmla="*/ 444651 w 444662"/>
                <a:gd name="connsiteY6" fmla="*/ 243748 h 542836"/>
                <a:gd name="connsiteX7" fmla="*/ 444652 w 444662"/>
                <a:gd name="connsiteY7" fmla="*/ 542413 h 542836"/>
                <a:gd name="connsiteX8" fmla="*/ 321495 w 444662"/>
                <a:gd name="connsiteY8" fmla="*/ 542413 h 542836"/>
                <a:gd name="connsiteX9" fmla="*/ 321495 w 444662"/>
                <a:gd name="connsiteY9" fmla="*/ 263434 h 542836"/>
                <a:gd name="connsiteX10" fmla="*/ 315913 w 444662"/>
                <a:gd name="connsiteY10" fmla="*/ 190761 h 542836"/>
                <a:gd name="connsiteX11" fmla="*/ 297612 w 444662"/>
                <a:gd name="connsiteY11" fmla="*/ 142006 h 542836"/>
                <a:gd name="connsiteX12" fmla="*/ 262990 w 444662"/>
                <a:gd name="connsiteY12" fmla="*/ 114560 h 542836"/>
                <a:gd name="connsiteX13" fmla="*/ 209572 w 444662"/>
                <a:gd name="connsiteY13" fmla="*/ 105952 h 542836"/>
                <a:gd name="connsiteX14" fmla="*/ 160747 w 444662"/>
                <a:gd name="connsiteY14" fmla="*/ 108986 h 542836"/>
                <a:gd name="connsiteX15" fmla="*/ 123086 w 444662"/>
                <a:gd name="connsiteY15" fmla="*/ 114066 h 542836"/>
                <a:gd name="connsiteX16" fmla="*/ 123086 w 444662"/>
                <a:gd name="connsiteY16" fmla="*/ 542836 h 542836"/>
                <a:gd name="connsiteX17" fmla="*/ 0 w 444662"/>
                <a:gd name="connsiteY17" fmla="*/ 542836 h 5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62" h="542836">
                  <a:moveTo>
                    <a:pt x="0" y="28623"/>
                  </a:moveTo>
                  <a:cubicBezTo>
                    <a:pt x="30455" y="20404"/>
                    <a:pt x="61361" y="13949"/>
                    <a:pt x="92562" y="9290"/>
                  </a:cubicBezTo>
                  <a:cubicBezTo>
                    <a:pt x="134320" y="2919"/>
                    <a:pt x="176516" y="-148"/>
                    <a:pt x="218757" y="118"/>
                  </a:cubicBezTo>
                  <a:cubicBezTo>
                    <a:pt x="255861" y="-939"/>
                    <a:pt x="292824" y="5121"/>
                    <a:pt x="327642" y="17968"/>
                  </a:cubicBezTo>
                  <a:cubicBezTo>
                    <a:pt x="354687" y="28257"/>
                    <a:pt x="378664" y="45255"/>
                    <a:pt x="397310" y="67358"/>
                  </a:cubicBezTo>
                  <a:cubicBezTo>
                    <a:pt x="415287" y="90107"/>
                    <a:pt x="427829" y="116651"/>
                    <a:pt x="433982" y="144970"/>
                  </a:cubicBezTo>
                  <a:cubicBezTo>
                    <a:pt x="441311" y="177380"/>
                    <a:pt x="444891" y="210523"/>
                    <a:pt x="444651" y="243748"/>
                  </a:cubicBezTo>
                  <a:lnTo>
                    <a:pt x="444652" y="542413"/>
                  </a:lnTo>
                  <a:lnTo>
                    <a:pt x="321495" y="542413"/>
                  </a:lnTo>
                  <a:lnTo>
                    <a:pt x="321495" y="263434"/>
                  </a:lnTo>
                  <a:cubicBezTo>
                    <a:pt x="321835" y="239091"/>
                    <a:pt x="319967" y="214767"/>
                    <a:pt x="315913" y="190761"/>
                  </a:cubicBezTo>
                  <a:cubicBezTo>
                    <a:pt x="313189" y="173437"/>
                    <a:pt x="306963" y="156849"/>
                    <a:pt x="297612" y="142006"/>
                  </a:cubicBezTo>
                  <a:cubicBezTo>
                    <a:pt x="289169" y="129523"/>
                    <a:pt x="277081" y="119939"/>
                    <a:pt x="262990" y="114560"/>
                  </a:cubicBezTo>
                  <a:cubicBezTo>
                    <a:pt x="245874" y="108401"/>
                    <a:pt x="227759" y="105482"/>
                    <a:pt x="209572" y="105952"/>
                  </a:cubicBezTo>
                  <a:cubicBezTo>
                    <a:pt x="193251" y="105984"/>
                    <a:pt x="176946" y="106998"/>
                    <a:pt x="160747" y="108986"/>
                  </a:cubicBezTo>
                  <a:cubicBezTo>
                    <a:pt x="143789" y="111032"/>
                    <a:pt x="131283" y="112726"/>
                    <a:pt x="123086" y="114066"/>
                  </a:cubicBezTo>
                  <a:lnTo>
                    <a:pt x="123086" y="542836"/>
                  </a:lnTo>
                  <a:lnTo>
                    <a:pt x="0" y="542836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6EC1D37-6E05-F531-BE44-AB00EFFF7D8F}"/>
                </a:ext>
              </a:extLst>
            </p:cNvPr>
            <p:cNvSpPr/>
            <p:nvPr/>
          </p:nvSpPr>
          <p:spPr>
            <a:xfrm>
              <a:off x="6968591" y="3470667"/>
              <a:ext cx="390855" cy="557613"/>
            </a:xfrm>
            <a:custGeom>
              <a:avLst/>
              <a:gdLst>
                <a:gd name="connsiteX0" fmla="*/ 174101 w 390855"/>
                <a:gd name="connsiteY0" fmla="*/ 456360 h 557613"/>
                <a:gd name="connsiteX1" fmla="*/ 245325 w 390855"/>
                <a:gd name="connsiteY1" fmla="*/ 444718 h 557613"/>
                <a:gd name="connsiteX2" fmla="*/ 267724 w 390855"/>
                <a:gd name="connsiteY2" fmla="*/ 404572 h 557613"/>
                <a:gd name="connsiteX3" fmla="*/ 243841 w 390855"/>
                <a:gd name="connsiteY3" fmla="*/ 360898 h 557613"/>
                <a:gd name="connsiteX4" fmla="*/ 164987 w 390855"/>
                <a:gd name="connsiteY4" fmla="*/ 323291 h 557613"/>
                <a:gd name="connsiteX5" fmla="*/ 103373 w 390855"/>
                <a:gd name="connsiteY5" fmla="*/ 297397 h 557613"/>
                <a:gd name="connsiteX6" fmla="*/ 55043 w 390855"/>
                <a:gd name="connsiteY6" fmla="*/ 265365 h 557613"/>
                <a:gd name="connsiteX7" fmla="*/ 23034 w 390855"/>
                <a:gd name="connsiteY7" fmla="*/ 221196 h 557613"/>
                <a:gd name="connsiteX8" fmla="*/ 11305 w 390855"/>
                <a:gd name="connsiteY8" fmla="*/ 157696 h 557613"/>
                <a:gd name="connsiteX9" fmla="*/ 65217 w 390855"/>
                <a:gd name="connsiteY9" fmla="*/ 42336 h 557613"/>
                <a:gd name="connsiteX10" fmla="*/ 211762 w 390855"/>
                <a:gd name="connsiteY10" fmla="*/ 3 h 557613"/>
                <a:gd name="connsiteX11" fmla="*/ 301286 w 390855"/>
                <a:gd name="connsiteY11" fmla="*/ 8610 h 557613"/>
                <a:gd name="connsiteX12" fmla="*/ 365373 w 390855"/>
                <a:gd name="connsiteY12" fmla="*/ 25403 h 557613"/>
                <a:gd name="connsiteX13" fmla="*/ 343045 w 390855"/>
                <a:gd name="connsiteY13" fmla="*/ 124958 h 557613"/>
                <a:gd name="connsiteX14" fmla="*/ 291112 w 390855"/>
                <a:gd name="connsiteY14" fmla="*/ 108165 h 557613"/>
                <a:gd name="connsiteX15" fmla="*/ 217839 w 390855"/>
                <a:gd name="connsiteY15" fmla="*/ 100545 h 557613"/>
                <a:gd name="connsiteX16" fmla="*/ 156791 w 390855"/>
                <a:gd name="connsiteY16" fmla="*/ 113245 h 557613"/>
                <a:gd name="connsiteX17" fmla="*/ 133403 w 390855"/>
                <a:gd name="connsiteY17" fmla="*/ 152404 h 557613"/>
                <a:gd name="connsiteX18" fmla="*/ 137996 w 390855"/>
                <a:gd name="connsiteY18" fmla="*/ 175758 h 557613"/>
                <a:gd name="connsiteX19" fmla="*/ 153752 w 390855"/>
                <a:gd name="connsiteY19" fmla="*/ 194526 h 557613"/>
                <a:gd name="connsiteX20" fmla="*/ 183287 w 390855"/>
                <a:gd name="connsiteY20" fmla="*/ 211812 h 557613"/>
                <a:gd name="connsiteX21" fmla="*/ 228014 w 390855"/>
                <a:gd name="connsiteY21" fmla="*/ 229593 h 557613"/>
                <a:gd name="connsiteX22" fmla="*/ 302347 w 390855"/>
                <a:gd name="connsiteY22" fmla="*/ 261625 h 557613"/>
                <a:gd name="connsiteX23" fmla="*/ 352655 w 390855"/>
                <a:gd name="connsiteY23" fmla="*/ 296903 h 557613"/>
                <a:gd name="connsiteX24" fmla="*/ 381696 w 390855"/>
                <a:gd name="connsiteY24" fmla="*/ 342059 h 557613"/>
                <a:gd name="connsiteX25" fmla="*/ 390810 w 390855"/>
                <a:gd name="connsiteY25" fmla="*/ 403090 h 557613"/>
                <a:gd name="connsiteX26" fmla="*/ 334284 w 390855"/>
                <a:gd name="connsiteY26" fmla="*/ 518379 h 557613"/>
                <a:gd name="connsiteX27" fmla="*/ 173042 w 390855"/>
                <a:gd name="connsiteY27" fmla="*/ 557467 h 557613"/>
                <a:gd name="connsiteX28" fmla="*/ 59989 w 390855"/>
                <a:gd name="connsiteY28" fmla="*/ 545826 h 557613"/>
                <a:gd name="connsiteX29" fmla="*/ 0 w 390855"/>
                <a:gd name="connsiteY29" fmla="*/ 526987 h 557613"/>
                <a:gd name="connsiteX30" fmla="*/ 21197 w 390855"/>
                <a:gd name="connsiteY30" fmla="*/ 424398 h 557613"/>
                <a:gd name="connsiteX31" fmla="*/ 86839 w 390855"/>
                <a:gd name="connsiteY31" fmla="*/ 445565 h 557613"/>
                <a:gd name="connsiteX32" fmla="*/ 174101 w 390855"/>
                <a:gd name="connsiteY32" fmla="*/ 456360 h 55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855" h="557613">
                  <a:moveTo>
                    <a:pt x="174101" y="456360"/>
                  </a:moveTo>
                  <a:cubicBezTo>
                    <a:pt x="206651" y="456360"/>
                    <a:pt x="230393" y="452480"/>
                    <a:pt x="245325" y="444718"/>
                  </a:cubicBezTo>
                  <a:cubicBezTo>
                    <a:pt x="260196" y="437051"/>
                    <a:pt x="269021" y="421234"/>
                    <a:pt x="267724" y="404572"/>
                  </a:cubicBezTo>
                  <a:cubicBezTo>
                    <a:pt x="267708" y="386908"/>
                    <a:pt x="258714" y="370460"/>
                    <a:pt x="243841" y="360898"/>
                  </a:cubicBezTo>
                  <a:cubicBezTo>
                    <a:pt x="227872" y="349373"/>
                    <a:pt x="201588" y="336838"/>
                    <a:pt x="164987" y="323291"/>
                  </a:cubicBezTo>
                  <a:cubicBezTo>
                    <a:pt x="144004" y="315755"/>
                    <a:pt x="123437" y="307112"/>
                    <a:pt x="103373" y="297397"/>
                  </a:cubicBezTo>
                  <a:cubicBezTo>
                    <a:pt x="85861" y="288996"/>
                    <a:pt x="69596" y="278217"/>
                    <a:pt x="55043" y="265365"/>
                  </a:cubicBezTo>
                  <a:cubicBezTo>
                    <a:pt x="41382" y="253053"/>
                    <a:pt x="30475" y="238003"/>
                    <a:pt x="23034" y="221196"/>
                  </a:cubicBezTo>
                  <a:cubicBezTo>
                    <a:pt x="14661" y="201099"/>
                    <a:pt x="10663" y="179454"/>
                    <a:pt x="11305" y="157696"/>
                  </a:cubicBezTo>
                  <a:cubicBezTo>
                    <a:pt x="11305" y="108871"/>
                    <a:pt x="29276" y="70418"/>
                    <a:pt x="65217" y="42336"/>
                  </a:cubicBezTo>
                  <a:cubicBezTo>
                    <a:pt x="101159" y="14255"/>
                    <a:pt x="150007" y="144"/>
                    <a:pt x="211762" y="3"/>
                  </a:cubicBezTo>
                  <a:cubicBezTo>
                    <a:pt x="241816" y="-99"/>
                    <a:pt x="271805" y="2785"/>
                    <a:pt x="301286" y="8610"/>
                  </a:cubicBezTo>
                  <a:cubicBezTo>
                    <a:pt x="323044" y="12575"/>
                    <a:pt x="344469" y="18189"/>
                    <a:pt x="365373" y="25403"/>
                  </a:cubicBezTo>
                  <a:lnTo>
                    <a:pt x="343045" y="124958"/>
                  </a:lnTo>
                  <a:cubicBezTo>
                    <a:pt x="326274" y="117816"/>
                    <a:pt x="308892" y="112195"/>
                    <a:pt x="291112" y="108165"/>
                  </a:cubicBezTo>
                  <a:cubicBezTo>
                    <a:pt x="267073" y="102757"/>
                    <a:pt x="242479" y="100199"/>
                    <a:pt x="217839" y="100545"/>
                  </a:cubicBezTo>
                  <a:cubicBezTo>
                    <a:pt x="196751" y="99672"/>
                    <a:pt x="175775" y="104036"/>
                    <a:pt x="156791" y="113245"/>
                  </a:cubicBezTo>
                  <a:cubicBezTo>
                    <a:pt x="141905" y="120510"/>
                    <a:pt x="132729" y="135874"/>
                    <a:pt x="133403" y="152404"/>
                  </a:cubicBezTo>
                  <a:cubicBezTo>
                    <a:pt x="133254" y="160426"/>
                    <a:pt x="134820" y="168388"/>
                    <a:pt x="137996" y="175758"/>
                  </a:cubicBezTo>
                  <a:cubicBezTo>
                    <a:pt x="141614" y="183218"/>
                    <a:pt x="147028" y="189666"/>
                    <a:pt x="153752" y="194526"/>
                  </a:cubicBezTo>
                  <a:cubicBezTo>
                    <a:pt x="162943" y="201337"/>
                    <a:pt x="172846" y="207133"/>
                    <a:pt x="183287" y="211812"/>
                  </a:cubicBezTo>
                  <a:cubicBezTo>
                    <a:pt x="197864" y="218539"/>
                    <a:pt x="212795" y="224475"/>
                    <a:pt x="228014" y="229593"/>
                  </a:cubicBezTo>
                  <a:cubicBezTo>
                    <a:pt x="253403" y="238797"/>
                    <a:pt x="278224" y="249493"/>
                    <a:pt x="302347" y="261625"/>
                  </a:cubicBezTo>
                  <a:cubicBezTo>
                    <a:pt x="320827" y="270741"/>
                    <a:pt x="337795" y="282639"/>
                    <a:pt x="352655" y="296903"/>
                  </a:cubicBezTo>
                  <a:cubicBezTo>
                    <a:pt x="365578" y="309612"/>
                    <a:pt x="375499" y="325038"/>
                    <a:pt x="381696" y="342059"/>
                  </a:cubicBezTo>
                  <a:cubicBezTo>
                    <a:pt x="388190" y="361737"/>
                    <a:pt x="391273" y="382377"/>
                    <a:pt x="390810" y="403090"/>
                  </a:cubicBezTo>
                  <a:cubicBezTo>
                    <a:pt x="390810" y="453844"/>
                    <a:pt x="371968" y="492273"/>
                    <a:pt x="334284" y="518379"/>
                  </a:cubicBezTo>
                  <a:cubicBezTo>
                    <a:pt x="296599" y="544485"/>
                    <a:pt x="242852" y="557514"/>
                    <a:pt x="173042" y="557467"/>
                  </a:cubicBezTo>
                  <a:cubicBezTo>
                    <a:pt x="135013" y="558445"/>
                    <a:pt x="97017" y="554532"/>
                    <a:pt x="59989" y="545826"/>
                  </a:cubicBezTo>
                  <a:cubicBezTo>
                    <a:pt x="39665" y="540639"/>
                    <a:pt x="19639" y="534350"/>
                    <a:pt x="0" y="526987"/>
                  </a:cubicBezTo>
                  <a:lnTo>
                    <a:pt x="21197" y="424398"/>
                  </a:lnTo>
                  <a:cubicBezTo>
                    <a:pt x="42612" y="432820"/>
                    <a:pt x="64536" y="439889"/>
                    <a:pt x="86839" y="445565"/>
                  </a:cubicBezTo>
                  <a:cubicBezTo>
                    <a:pt x="115332" y="452939"/>
                    <a:pt x="144668" y="456568"/>
                    <a:pt x="174101" y="456360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4014894-F8E9-3A12-38AE-C0D46BC3D809}"/>
                </a:ext>
              </a:extLst>
            </p:cNvPr>
            <p:cNvSpPr/>
            <p:nvPr/>
          </p:nvSpPr>
          <p:spPr>
            <a:xfrm>
              <a:off x="7446879" y="3295110"/>
              <a:ext cx="562507" cy="735611"/>
            </a:xfrm>
            <a:custGeom>
              <a:avLst/>
              <a:gdLst>
                <a:gd name="connsiteX0" fmla="*/ 339934 w 562507"/>
                <a:gd name="connsiteY0" fmla="*/ 735563 h 735611"/>
                <a:gd name="connsiteX1" fmla="*/ 197487 w 562507"/>
                <a:gd name="connsiteY1" fmla="*/ 711221 h 735611"/>
                <a:gd name="connsiteX2" fmla="*/ 90652 w 562507"/>
                <a:gd name="connsiteY2" fmla="*/ 639536 h 735611"/>
                <a:gd name="connsiteX3" fmla="*/ 23527 w 562507"/>
                <a:gd name="connsiteY3" fmla="*/ 524247 h 735611"/>
                <a:gd name="connsiteX4" fmla="*/ 68 w 562507"/>
                <a:gd name="connsiteY4" fmla="*/ 367754 h 735611"/>
                <a:gd name="connsiteX5" fmla="*/ 27060 w 562507"/>
                <a:gd name="connsiteY5" fmla="*/ 211331 h 735611"/>
                <a:gd name="connsiteX6" fmla="*/ 100827 w 562507"/>
                <a:gd name="connsiteY6" fmla="*/ 95971 h 735611"/>
                <a:gd name="connsiteX7" fmla="*/ 210700 w 562507"/>
                <a:gd name="connsiteY7" fmla="*/ 24357 h 735611"/>
                <a:gd name="connsiteX8" fmla="*/ 346011 w 562507"/>
                <a:gd name="connsiteY8" fmla="*/ 15 h 735611"/>
                <a:gd name="connsiteX9" fmla="*/ 425431 w 562507"/>
                <a:gd name="connsiteY9" fmla="*/ 6577 h 735611"/>
                <a:gd name="connsiteX10" fmla="*/ 487469 w 562507"/>
                <a:gd name="connsiteY10" fmla="*/ 21323 h 735611"/>
                <a:gd name="connsiteX11" fmla="*/ 531206 w 562507"/>
                <a:gd name="connsiteY11" fmla="*/ 38609 h 735611"/>
                <a:gd name="connsiteX12" fmla="*/ 555653 w 562507"/>
                <a:gd name="connsiteY12" fmla="*/ 51803 h 735611"/>
                <a:gd name="connsiteX13" fmla="*/ 517993 w 562507"/>
                <a:gd name="connsiteY13" fmla="*/ 156438 h 735611"/>
                <a:gd name="connsiteX14" fmla="*/ 448324 w 562507"/>
                <a:gd name="connsiteY14" fmla="*/ 127510 h 735611"/>
                <a:gd name="connsiteX15" fmla="*/ 350109 w 562507"/>
                <a:gd name="connsiteY15" fmla="*/ 113752 h 735611"/>
                <a:gd name="connsiteX16" fmla="*/ 264613 w 562507"/>
                <a:gd name="connsiteY16" fmla="*/ 129486 h 735611"/>
                <a:gd name="connsiteX17" fmla="*/ 196003 w 562507"/>
                <a:gd name="connsiteY17" fmla="*/ 176758 h 735611"/>
                <a:gd name="connsiteX18" fmla="*/ 150712 w 562507"/>
                <a:gd name="connsiteY18" fmla="*/ 255993 h 735611"/>
                <a:gd name="connsiteX19" fmla="*/ 134390 w 562507"/>
                <a:gd name="connsiteY19" fmla="*/ 366766 h 735611"/>
                <a:gd name="connsiteX20" fmla="*/ 147108 w 562507"/>
                <a:gd name="connsiteY20" fmla="*/ 469355 h 735611"/>
                <a:gd name="connsiteX21" fmla="*/ 186323 w 562507"/>
                <a:gd name="connsiteY21" fmla="*/ 550142 h 735611"/>
                <a:gd name="connsiteX22" fmla="*/ 253449 w 562507"/>
                <a:gd name="connsiteY22" fmla="*/ 602988 h 735611"/>
                <a:gd name="connsiteX23" fmla="*/ 350886 w 562507"/>
                <a:gd name="connsiteY23" fmla="*/ 621756 h 735611"/>
                <a:gd name="connsiteX24" fmla="*/ 461749 w 562507"/>
                <a:gd name="connsiteY24" fmla="*/ 608068 h 735611"/>
                <a:gd name="connsiteX25" fmla="*/ 527885 w 562507"/>
                <a:gd name="connsiteY25" fmla="*/ 582174 h 735611"/>
                <a:gd name="connsiteX26" fmla="*/ 562507 w 562507"/>
                <a:gd name="connsiteY26" fmla="*/ 686809 h 735611"/>
                <a:gd name="connsiteX27" fmla="*/ 529439 w 562507"/>
                <a:gd name="connsiteY27" fmla="*/ 703037 h 735611"/>
                <a:gd name="connsiteX28" fmla="*/ 479979 w 562507"/>
                <a:gd name="connsiteY28" fmla="*/ 718841 h 735611"/>
                <a:gd name="connsiteX29" fmla="*/ 415892 w 562507"/>
                <a:gd name="connsiteY29" fmla="*/ 730977 h 735611"/>
                <a:gd name="connsiteX30" fmla="*/ 339934 w 562507"/>
                <a:gd name="connsiteY30" fmla="*/ 735563 h 73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2507" h="735611">
                  <a:moveTo>
                    <a:pt x="339934" y="735563"/>
                  </a:moveTo>
                  <a:cubicBezTo>
                    <a:pt x="291353" y="736320"/>
                    <a:pt x="243052" y="728066"/>
                    <a:pt x="197487" y="711221"/>
                  </a:cubicBezTo>
                  <a:cubicBezTo>
                    <a:pt x="156817" y="695870"/>
                    <a:pt x="120254" y="671336"/>
                    <a:pt x="90652" y="639536"/>
                  </a:cubicBezTo>
                  <a:cubicBezTo>
                    <a:pt x="60400" y="606254"/>
                    <a:pt x="37525" y="566967"/>
                    <a:pt x="23527" y="524247"/>
                  </a:cubicBezTo>
                  <a:cubicBezTo>
                    <a:pt x="7108" y="473734"/>
                    <a:pt x="-819" y="420854"/>
                    <a:pt x="68" y="367754"/>
                  </a:cubicBezTo>
                  <a:cubicBezTo>
                    <a:pt x="-892" y="314380"/>
                    <a:pt x="8266" y="261306"/>
                    <a:pt x="27060" y="211331"/>
                  </a:cubicBezTo>
                  <a:cubicBezTo>
                    <a:pt x="43530" y="168265"/>
                    <a:pt x="68631" y="129010"/>
                    <a:pt x="100827" y="95971"/>
                  </a:cubicBezTo>
                  <a:cubicBezTo>
                    <a:pt x="131945" y="64582"/>
                    <a:pt x="169400" y="40169"/>
                    <a:pt x="210700" y="24357"/>
                  </a:cubicBezTo>
                  <a:cubicBezTo>
                    <a:pt x="253899" y="7923"/>
                    <a:pt x="299785" y="-332"/>
                    <a:pt x="346011" y="15"/>
                  </a:cubicBezTo>
                  <a:cubicBezTo>
                    <a:pt x="372629" y="-204"/>
                    <a:pt x="399211" y="1993"/>
                    <a:pt x="425431" y="6577"/>
                  </a:cubicBezTo>
                  <a:cubicBezTo>
                    <a:pt x="446369" y="10332"/>
                    <a:pt x="467081" y="15255"/>
                    <a:pt x="487469" y="21323"/>
                  </a:cubicBezTo>
                  <a:cubicBezTo>
                    <a:pt x="502557" y="25706"/>
                    <a:pt x="517201" y="31494"/>
                    <a:pt x="531206" y="38609"/>
                  </a:cubicBezTo>
                  <a:cubicBezTo>
                    <a:pt x="542723" y="44677"/>
                    <a:pt x="550919" y="49122"/>
                    <a:pt x="555653" y="51803"/>
                  </a:cubicBezTo>
                  <a:lnTo>
                    <a:pt x="517993" y="156438"/>
                  </a:lnTo>
                  <a:cubicBezTo>
                    <a:pt x="496097" y="143875"/>
                    <a:pt x="472685" y="134153"/>
                    <a:pt x="448324" y="127510"/>
                  </a:cubicBezTo>
                  <a:cubicBezTo>
                    <a:pt x="416446" y="118103"/>
                    <a:pt x="383348" y="113466"/>
                    <a:pt x="350109" y="113752"/>
                  </a:cubicBezTo>
                  <a:cubicBezTo>
                    <a:pt x="320869" y="113538"/>
                    <a:pt x="291855" y="118878"/>
                    <a:pt x="264613" y="129486"/>
                  </a:cubicBezTo>
                  <a:cubicBezTo>
                    <a:pt x="238459" y="139863"/>
                    <a:pt x="215001" y="156025"/>
                    <a:pt x="196003" y="176758"/>
                  </a:cubicBezTo>
                  <a:cubicBezTo>
                    <a:pt x="175512" y="199708"/>
                    <a:pt x="160081" y="226703"/>
                    <a:pt x="150712" y="255993"/>
                  </a:cubicBezTo>
                  <a:cubicBezTo>
                    <a:pt x="139236" y="291776"/>
                    <a:pt x="133722" y="329198"/>
                    <a:pt x="134390" y="366766"/>
                  </a:cubicBezTo>
                  <a:cubicBezTo>
                    <a:pt x="134054" y="401374"/>
                    <a:pt x="138331" y="435873"/>
                    <a:pt x="147108" y="469355"/>
                  </a:cubicBezTo>
                  <a:cubicBezTo>
                    <a:pt x="154647" y="498628"/>
                    <a:pt x="167981" y="526097"/>
                    <a:pt x="186323" y="550142"/>
                  </a:cubicBezTo>
                  <a:cubicBezTo>
                    <a:pt x="204063" y="572945"/>
                    <a:pt x="227103" y="591084"/>
                    <a:pt x="253449" y="602988"/>
                  </a:cubicBezTo>
                  <a:cubicBezTo>
                    <a:pt x="284182" y="616219"/>
                    <a:pt x="317429" y="622623"/>
                    <a:pt x="350886" y="621756"/>
                  </a:cubicBezTo>
                  <a:cubicBezTo>
                    <a:pt x="388320" y="622790"/>
                    <a:pt x="425695" y="618176"/>
                    <a:pt x="461749" y="608068"/>
                  </a:cubicBezTo>
                  <a:cubicBezTo>
                    <a:pt x="484447" y="601204"/>
                    <a:pt x="506563" y="592545"/>
                    <a:pt x="527885" y="582174"/>
                  </a:cubicBezTo>
                  <a:lnTo>
                    <a:pt x="562507" y="686809"/>
                  </a:lnTo>
                  <a:cubicBezTo>
                    <a:pt x="552085" y="693361"/>
                    <a:pt x="541001" y="698800"/>
                    <a:pt x="529439" y="703037"/>
                  </a:cubicBezTo>
                  <a:cubicBezTo>
                    <a:pt x="513255" y="709206"/>
                    <a:pt x="496743" y="714482"/>
                    <a:pt x="479979" y="718841"/>
                  </a:cubicBezTo>
                  <a:cubicBezTo>
                    <a:pt x="458911" y="724306"/>
                    <a:pt x="437500" y="728360"/>
                    <a:pt x="415892" y="730977"/>
                  </a:cubicBezTo>
                  <a:cubicBezTo>
                    <a:pt x="390698" y="734139"/>
                    <a:pt x="365326" y="735671"/>
                    <a:pt x="339934" y="735563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5A59634-BFBB-AD31-39B6-385CB8F10D20}"/>
                </a:ext>
              </a:extLst>
            </p:cNvPr>
            <p:cNvSpPr/>
            <p:nvPr/>
          </p:nvSpPr>
          <p:spPr>
            <a:xfrm>
              <a:off x="8064338" y="3470779"/>
              <a:ext cx="430482" cy="555898"/>
            </a:xfrm>
            <a:custGeom>
              <a:avLst/>
              <a:gdLst>
                <a:gd name="connsiteX0" fmla="*/ 215033 w 430482"/>
                <a:gd name="connsiteY0" fmla="*/ 102 h 555898"/>
                <a:gd name="connsiteX1" fmla="*/ 317770 w 430482"/>
                <a:gd name="connsiteY1" fmla="*/ 15342 h 555898"/>
                <a:gd name="connsiteX2" fmla="*/ 384471 w 430482"/>
                <a:gd name="connsiteY2" fmla="*/ 58028 h 555898"/>
                <a:gd name="connsiteX3" fmla="*/ 419800 w 430482"/>
                <a:gd name="connsiteY3" fmla="*/ 124563 h 555898"/>
                <a:gd name="connsiteX4" fmla="*/ 430469 w 430482"/>
                <a:gd name="connsiteY4" fmla="*/ 210430 h 555898"/>
                <a:gd name="connsiteX5" fmla="*/ 430470 w 430482"/>
                <a:gd name="connsiteY5" fmla="*/ 532448 h 555898"/>
                <a:gd name="connsiteX6" fmla="*/ 344479 w 430482"/>
                <a:gd name="connsiteY6" fmla="*/ 547195 h 555898"/>
                <a:gd name="connsiteX7" fmla="*/ 214750 w 430482"/>
                <a:gd name="connsiteY7" fmla="*/ 555873 h 555898"/>
                <a:gd name="connsiteX8" fmla="*/ 127275 w 430482"/>
                <a:gd name="connsiteY8" fmla="*/ 546701 h 555898"/>
                <a:gd name="connsiteX9" fmla="*/ 59585 w 430482"/>
                <a:gd name="connsiteY9" fmla="*/ 517208 h 555898"/>
                <a:gd name="connsiteX10" fmla="*/ 15847 w 430482"/>
                <a:gd name="connsiteY10" fmla="*/ 464432 h 555898"/>
                <a:gd name="connsiteX11" fmla="*/ 91 w 430482"/>
                <a:gd name="connsiteY11" fmla="*/ 384139 h 555898"/>
                <a:gd name="connsiteX12" fmla="*/ 17897 w 430482"/>
                <a:gd name="connsiteY12" fmla="*/ 306880 h 555898"/>
                <a:gd name="connsiteX13" fmla="*/ 66227 w 430482"/>
                <a:gd name="connsiteY13" fmla="*/ 255586 h 555898"/>
                <a:gd name="connsiteX14" fmla="*/ 136885 w 430482"/>
                <a:gd name="connsiteY14" fmla="*/ 227363 h 555898"/>
                <a:gd name="connsiteX15" fmla="*/ 220969 w 430482"/>
                <a:gd name="connsiteY15" fmla="*/ 218544 h 555898"/>
                <a:gd name="connsiteX16" fmla="*/ 263717 w 430482"/>
                <a:gd name="connsiteY16" fmla="*/ 221084 h 555898"/>
                <a:gd name="connsiteX17" fmla="*/ 311552 w 430482"/>
                <a:gd name="connsiteY17" fmla="*/ 229692 h 555898"/>
                <a:gd name="connsiteX18" fmla="*/ 311552 w 430482"/>
                <a:gd name="connsiteY18" fmla="*/ 209371 h 555898"/>
                <a:gd name="connsiteX19" fmla="*/ 306465 w 430482"/>
                <a:gd name="connsiteY19" fmla="*/ 168731 h 555898"/>
                <a:gd name="connsiteX20" fmla="*/ 255096 w 430482"/>
                <a:gd name="connsiteY20" fmla="*/ 111863 h 555898"/>
                <a:gd name="connsiteX21" fmla="*/ 202668 w 430482"/>
                <a:gd name="connsiteY21" fmla="*/ 103749 h 555898"/>
                <a:gd name="connsiteX22" fmla="*/ 124308 w 430482"/>
                <a:gd name="connsiteY22" fmla="*/ 109817 h 555898"/>
                <a:gd name="connsiteX23" fmla="*/ 66368 w 430482"/>
                <a:gd name="connsiteY23" fmla="*/ 123928 h 555898"/>
                <a:gd name="connsiteX24" fmla="*/ 51389 w 430482"/>
                <a:gd name="connsiteY24" fmla="*/ 24444 h 555898"/>
                <a:gd name="connsiteX25" fmla="*/ 119503 w 430482"/>
                <a:gd name="connsiteY25" fmla="*/ 8216 h 555898"/>
                <a:gd name="connsiteX26" fmla="*/ 215033 w 430482"/>
                <a:gd name="connsiteY26" fmla="*/ 102 h 555898"/>
                <a:gd name="connsiteX27" fmla="*/ 225207 w 430482"/>
                <a:gd name="connsiteY27" fmla="*/ 458294 h 555898"/>
                <a:gd name="connsiteX28" fmla="*/ 311693 w 430482"/>
                <a:gd name="connsiteY28" fmla="*/ 452226 h 555898"/>
                <a:gd name="connsiteX29" fmla="*/ 311693 w 430482"/>
                <a:gd name="connsiteY29" fmla="*/ 316052 h 555898"/>
                <a:gd name="connsiteX30" fmla="*/ 282158 w 430482"/>
                <a:gd name="connsiteY30" fmla="*/ 309984 h 555898"/>
                <a:gd name="connsiteX31" fmla="*/ 239763 w 430482"/>
                <a:gd name="connsiteY31" fmla="*/ 306880 h 555898"/>
                <a:gd name="connsiteX32" fmla="*/ 198499 w 430482"/>
                <a:gd name="connsiteY32" fmla="*/ 309984 h 555898"/>
                <a:gd name="connsiteX33" fmla="*/ 160909 w 430482"/>
                <a:gd name="connsiteY33" fmla="*/ 321132 h 555898"/>
                <a:gd name="connsiteX34" fmla="*/ 133917 w 430482"/>
                <a:gd name="connsiteY34" fmla="*/ 343993 h 555898"/>
                <a:gd name="connsiteX35" fmla="*/ 123742 w 430482"/>
                <a:gd name="connsiteY35" fmla="*/ 381105 h 555898"/>
                <a:gd name="connsiteX36" fmla="*/ 151229 w 430482"/>
                <a:gd name="connsiteY36" fmla="*/ 441501 h 555898"/>
                <a:gd name="connsiteX37" fmla="*/ 225207 w 430482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482" h="555898">
                  <a:moveTo>
                    <a:pt x="215033" y="102"/>
                  </a:moveTo>
                  <a:cubicBezTo>
                    <a:pt x="249904" y="-804"/>
                    <a:pt x="284668" y="4353"/>
                    <a:pt x="317770" y="15342"/>
                  </a:cubicBezTo>
                  <a:cubicBezTo>
                    <a:pt x="343164" y="23911"/>
                    <a:pt x="366067" y="38568"/>
                    <a:pt x="384471" y="58028"/>
                  </a:cubicBezTo>
                  <a:cubicBezTo>
                    <a:pt x="401385" y="77081"/>
                    <a:pt x="413497" y="99892"/>
                    <a:pt x="419800" y="124563"/>
                  </a:cubicBezTo>
                  <a:cubicBezTo>
                    <a:pt x="427140" y="152589"/>
                    <a:pt x="430728" y="181462"/>
                    <a:pt x="430469" y="210430"/>
                  </a:cubicBezTo>
                  <a:lnTo>
                    <a:pt x="430470" y="532448"/>
                  </a:lnTo>
                  <a:cubicBezTo>
                    <a:pt x="411628" y="536540"/>
                    <a:pt x="382964" y="541456"/>
                    <a:pt x="344479" y="547195"/>
                  </a:cubicBezTo>
                  <a:cubicBezTo>
                    <a:pt x="301512" y="553302"/>
                    <a:pt x="258149" y="556203"/>
                    <a:pt x="214750" y="555873"/>
                  </a:cubicBezTo>
                  <a:cubicBezTo>
                    <a:pt x="185339" y="556114"/>
                    <a:pt x="155995" y="553037"/>
                    <a:pt x="127275" y="546701"/>
                  </a:cubicBezTo>
                  <a:cubicBezTo>
                    <a:pt x="102952" y="541526"/>
                    <a:pt x="79927" y="531494"/>
                    <a:pt x="59585" y="517208"/>
                  </a:cubicBezTo>
                  <a:cubicBezTo>
                    <a:pt x="40826" y="503533"/>
                    <a:pt x="25791" y="485391"/>
                    <a:pt x="15847" y="464432"/>
                  </a:cubicBezTo>
                  <a:cubicBezTo>
                    <a:pt x="4609" y="439194"/>
                    <a:pt x="-778" y="411747"/>
                    <a:pt x="91" y="384139"/>
                  </a:cubicBezTo>
                  <a:cubicBezTo>
                    <a:pt x="-771" y="357281"/>
                    <a:pt x="5364" y="330660"/>
                    <a:pt x="17897" y="306880"/>
                  </a:cubicBezTo>
                  <a:cubicBezTo>
                    <a:pt x="29575" y="286101"/>
                    <a:pt x="46168" y="268491"/>
                    <a:pt x="66227" y="255586"/>
                  </a:cubicBezTo>
                  <a:cubicBezTo>
                    <a:pt x="87860" y="241957"/>
                    <a:pt x="111807" y="232392"/>
                    <a:pt x="136885" y="227363"/>
                  </a:cubicBezTo>
                  <a:cubicBezTo>
                    <a:pt x="164524" y="221478"/>
                    <a:pt x="192708" y="218522"/>
                    <a:pt x="220969" y="218544"/>
                  </a:cubicBezTo>
                  <a:cubicBezTo>
                    <a:pt x="235255" y="218585"/>
                    <a:pt x="249527" y="219433"/>
                    <a:pt x="263717" y="221084"/>
                  </a:cubicBezTo>
                  <a:cubicBezTo>
                    <a:pt x="279819" y="223000"/>
                    <a:pt x="295793" y="225875"/>
                    <a:pt x="311552" y="229692"/>
                  </a:cubicBezTo>
                  <a:lnTo>
                    <a:pt x="311552" y="209371"/>
                  </a:lnTo>
                  <a:cubicBezTo>
                    <a:pt x="311612" y="195663"/>
                    <a:pt x="309902" y="182003"/>
                    <a:pt x="306465" y="168731"/>
                  </a:cubicBezTo>
                  <a:cubicBezTo>
                    <a:pt x="299919" y="142403"/>
                    <a:pt x="280650" y="121071"/>
                    <a:pt x="255096" y="111863"/>
                  </a:cubicBezTo>
                  <a:cubicBezTo>
                    <a:pt x="238268" y="105964"/>
                    <a:pt x="220495" y="103214"/>
                    <a:pt x="202668" y="103749"/>
                  </a:cubicBezTo>
                  <a:cubicBezTo>
                    <a:pt x="176423" y="103548"/>
                    <a:pt x="150208" y="105578"/>
                    <a:pt x="124308" y="109817"/>
                  </a:cubicBezTo>
                  <a:cubicBezTo>
                    <a:pt x="104630" y="112876"/>
                    <a:pt x="85247" y="117597"/>
                    <a:pt x="66368" y="123928"/>
                  </a:cubicBezTo>
                  <a:lnTo>
                    <a:pt x="51389" y="24444"/>
                  </a:lnTo>
                  <a:cubicBezTo>
                    <a:pt x="73680" y="17430"/>
                    <a:pt x="96442" y="12007"/>
                    <a:pt x="119503" y="8216"/>
                  </a:cubicBezTo>
                  <a:cubicBezTo>
                    <a:pt x="151038" y="2656"/>
                    <a:pt x="183011" y="-60"/>
                    <a:pt x="215033" y="102"/>
                  </a:cubicBezTo>
                  <a:close/>
                  <a:moveTo>
                    <a:pt x="225207" y="458294"/>
                  </a:moveTo>
                  <a:cubicBezTo>
                    <a:pt x="254163" y="458981"/>
                    <a:pt x="283118" y="456949"/>
                    <a:pt x="311693" y="452226"/>
                  </a:cubicBezTo>
                  <a:lnTo>
                    <a:pt x="311693" y="316052"/>
                  </a:lnTo>
                  <a:cubicBezTo>
                    <a:pt x="301986" y="313412"/>
                    <a:pt x="292121" y="311385"/>
                    <a:pt x="282158" y="309984"/>
                  </a:cubicBezTo>
                  <a:cubicBezTo>
                    <a:pt x="268129" y="307849"/>
                    <a:pt x="253955" y="306811"/>
                    <a:pt x="239763" y="306880"/>
                  </a:cubicBezTo>
                  <a:cubicBezTo>
                    <a:pt x="225951" y="306909"/>
                    <a:pt x="212160" y="307947"/>
                    <a:pt x="198499" y="309984"/>
                  </a:cubicBezTo>
                  <a:cubicBezTo>
                    <a:pt x="185470" y="311754"/>
                    <a:pt x="172793" y="315514"/>
                    <a:pt x="160909" y="321132"/>
                  </a:cubicBezTo>
                  <a:cubicBezTo>
                    <a:pt x="150055" y="326250"/>
                    <a:pt x="140745" y="334135"/>
                    <a:pt x="133917" y="343993"/>
                  </a:cubicBezTo>
                  <a:cubicBezTo>
                    <a:pt x="126789" y="355026"/>
                    <a:pt x="123237" y="367984"/>
                    <a:pt x="123742" y="381105"/>
                  </a:cubicBezTo>
                  <a:cubicBezTo>
                    <a:pt x="123742" y="410221"/>
                    <a:pt x="132905" y="430353"/>
                    <a:pt x="151229" y="441501"/>
                  </a:cubicBezTo>
                  <a:cubicBezTo>
                    <a:pt x="169553" y="452649"/>
                    <a:pt x="194212" y="458247"/>
                    <a:pt x="225207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9429C97-FAE0-A356-8961-0AEBDD333F92}"/>
                </a:ext>
              </a:extLst>
            </p:cNvPr>
            <p:cNvSpPr/>
            <p:nvPr/>
          </p:nvSpPr>
          <p:spPr>
            <a:xfrm>
              <a:off x="859620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3 w 324391"/>
                <a:gd name="connsiteY3" fmla="*/ 110088 h 542809"/>
                <a:gd name="connsiteX4" fmla="*/ 122875 w 324391"/>
                <a:gd name="connsiteY4" fmla="*/ 117144 h 542809"/>
                <a:gd name="connsiteX5" fmla="*/ 12287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8" y="114375"/>
                    <a:pt x="260799" y="111570"/>
                  </a:cubicBezTo>
                  <a:cubicBezTo>
                    <a:pt x="240169" y="107635"/>
                    <a:pt x="219197" y="105768"/>
                    <a:pt x="198196" y="105996"/>
                  </a:cubicBezTo>
                  <a:cubicBezTo>
                    <a:pt x="183688" y="106072"/>
                    <a:pt x="169217" y="107441"/>
                    <a:pt x="154953" y="110088"/>
                  </a:cubicBezTo>
                  <a:cubicBezTo>
                    <a:pt x="144119" y="111746"/>
                    <a:pt x="133404" y="114103"/>
                    <a:pt x="122875" y="117144"/>
                  </a:cubicBezTo>
                  <a:lnTo>
                    <a:pt x="12287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7" y="3605"/>
                    <a:pt x="167766" y="-322"/>
                    <a:pt x="207594" y="21"/>
                  </a:cubicBezTo>
                  <a:cubicBezTo>
                    <a:pt x="215720" y="21"/>
                    <a:pt x="225188" y="585"/>
                    <a:pt x="235857" y="1573"/>
                  </a:cubicBezTo>
                  <a:cubicBezTo>
                    <a:pt x="246527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E250D0-595F-AF0F-F225-409E1E849224}"/>
                </a:ext>
              </a:extLst>
            </p:cNvPr>
            <p:cNvSpPr/>
            <p:nvPr/>
          </p:nvSpPr>
          <p:spPr>
            <a:xfrm>
              <a:off x="8948749" y="3227039"/>
              <a:ext cx="479241" cy="801631"/>
            </a:xfrm>
            <a:custGeom>
              <a:avLst/>
              <a:gdLst>
                <a:gd name="connsiteX0" fmla="*/ 478959 w 479241"/>
                <a:gd name="connsiteY0" fmla="*/ 772167 h 801631"/>
                <a:gd name="connsiteX1" fmla="*/ 387103 w 479241"/>
                <a:gd name="connsiteY1" fmla="*/ 792487 h 801631"/>
                <a:gd name="connsiteX2" fmla="*/ 270588 w 479241"/>
                <a:gd name="connsiteY2" fmla="*/ 801589 h 801631"/>
                <a:gd name="connsiteX3" fmla="*/ 157535 w 479241"/>
                <a:gd name="connsiteY3" fmla="*/ 782327 h 801631"/>
                <a:gd name="connsiteX4" fmla="*/ 72745 w 479241"/>
                <a:gd name="connsiteY4" fmla="*/ 726941 h 801631"/>
                <a:gd name="connsiteX5" fmla="*/ 18833 w 479241"/>
                <a:gd name="connsiteY5" fmla="*/ 639592 h 801631"/>
                <a:gd name="connsiteX6" fmla="*/ 38 w 479241"/>
                <a:gd name="connsiteY6" fmla="*/ 524233 h 801631"/>
                <a:gd name="connsiteX7" fmla="*/ 15795 w 479241"/>
                <a:gd name="connsiteY7" fmla="*/ 409932 h 801631"/>
                <a:gd name="connsiteX8" fmla="*/ 62076 w 479241"/>
                <a:gd name="connsiteY8" fmla="*/ 322089 h 801631"/>
                <a:gd name="connsiteX9" fmla="*/ 136338 w 479241"/>
                <a:gd name="connsiteY9" fmla="*/ 265644 h 801631"/>
                <a:gd name="connsiteX10" fmla="*/ 237096 w 479241"/>
                <a:gd name="connsiteY10" fmla="*/ 245818 h 801631"/>
                <a:gd name="connsiteX11" fmla="*/ 305282 w 479241"/>
                <a:gd name="connsiteY11" fmla="*/ 254990 h 801631"/>
                <a:gd name="connsiteX12" fmla="*/ 356156 w 479241"/>
                <a:gd name="connsiteY12" fmla="*/ 275310 h 801631"/>
                <a:gd name="connsiteX13" fmla="*/ 356155 w 479241"/>
                <a:gd name="connsiteY13" fmla="*/ 20320 h 801631"/>
                <a:gd name="connsiteX14" fmla="*/ 479242 w 479241"/>
                <a:gd name="connsiteY14" fmla="*/ 0 h 801631"/>
                <a:gd name="connsiteX15" fmla="*/ 125668 w 479241"/>
                <a:gd name="connsiteY15" fmla="*/ 521199 h 801631"/>
                <a:gd name="connsiteX16" fmla="*/ 164318 w 479241"/>
                <a:gd name="connsiteY16" fmla="*/ 648694 h 801631"/>
                <a:gd name="connsiteX17" fmla="*/ 271154 w 479241"/>
                <a:gd name="connsiteY17" fmla="*/ 694908 h 801631"/>
                <a:gd name="connsiteX18" fmla="*/ 321533 w 479241"/>
                <a:gd name="connsiteY18" fmla="*/ 692368 h 801631"/>
                <a:gd name="connsiteX19" fmla="*/ 355661 w 479241"/>
                <a:gd name="connsiteY19" fmla="*/ 686794 h 801631"/>
                <a:gd name="connsiteX20" fmla="*/ 355660 w 479241"/>
                <a:gd name="connsiteY20" fmla="*/ 382132 h 801631"/>
                <a:gd name="connsiteX21" fmla="*/ 312418 w 479241"/>
                <a:gd name="connsiteY21" fmla="*/ 361318 h 801631"/>
                <a:gd name="connsiteX22" fmla="*/ 254902 w 479241"/>
                <a:gd name="connsiteY22" fmla="*/ 351652 h 801631"/>
                <a:gd name="connsiteX23" fmla="*/ 156687 w 479241"/>
                <a:gd name="connsiteY23" fmla="*/ 397373 h 801631"/>
                <a:gd name="connsiteX24" fmla="*/ 125880 w 479241"/>
                <a:gd name="connsiteY24" fmla="*/ 521199 h 8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9241" h="801631">
                  <a:moveTo>
                    <a:pt x="478959" y="772167"/>
                  </a:moveTo>
                  <a:cubicBezTo>
                    <a:pt x="448808" y="780897"/>
                    <a:pt x="418126" y="787685"/>
                    <a:pt x="387103" y="792487"/>
                  </a:cubicBezTo>
                  <a:cubicBezTo>
                    <a:pt x="348577" y="798676"/>
                    <a:pt x="309610" y="801720"/>
                    <a:pt x="270588" y="801589"/>
                  </a:cubicBezTo>
                  <a:cubicBezTo>
                    <a:pt x="232034" y="802225"/>
                    <a:pt x="193697" y="795693"/>
                    <a:pt x="157535" y="782327"/>
                  </a:cubicBezTo>
                  <a:cubicBezTo>
                    <a:pt x="125581" y="770229"/>
                    <a:pt x="96648" y="751329"/>
                    <a:pt x="72745" y="726941"/>
                  </a:cubicBezTo>
                  <a:cubicBezTo>
                    <a:pt x="48776" y="701971"/>
                    <a:pt x="30398" y="672196"/>
                    <a:pt x="18833" y="639592"/>
                  </a:cubicBezTo>
                  <a:cubicBezTo>
                    <a:pt x="5807" y="602546"/>
                    <a:pt x="-556" y="563491"/>
                    <a:pt x="38" y="524233"/>
                  </a:cubicBezTo>
                  <a:cubicBezTo>
                    <a:pt x="-443" y="485561"/>
                    <a:pt x="4868" y="447035"/>
                    <a:pt x="15795" y="409932"/>
                  </a:cubicBezTo>
                  <a:cubicBezTo>
                    <a:pt x="25176" y="377852"/>
                    <a:pt x="40914" y="347980"/>
                    <a:pt x="62076" y="322089"/>
                  </a:cubicBezTo>
                  <a:cubicBezTo>
                    <a:pt x="82196" y="297866"/>
                    <a:pt x="107597" y="278559"/>
                    <a:pt x="136338" y="265644"/>
                  </a:cubicBezTo>
                  <a:cubicBezTo>
                    <a:pt x="168116" y="251911"/>
                    <a:pt x="202476" y="245150"/>
                    <a:pt x="237096" y="245818"/>
                  </a:cubicBezTo>
                  <a:cubicBezTo>
                    <a:pt x="260155" y="245471"/>
                    <a:pt x="283137" y="248562"/>
                    <a:pt x="305282" y="254990"/>
                  </a:cubicBezTo>
                  <a:cubicBezTo>
                    <a:pt x="322810" y="260242"/>
                    <a:pt x="339835" y="267042"/>
                    <a:pt x="356156" y="275310"/>
                  </a:cubicBezTo>
                  <a:lnTo>
                    <a:pt x="356155" y="20320"/>
                  </a:lnTo>
                  <a:lnTo>
                    <a:pt x="479242" y="0"/>
                  </a:lnTo>
                  <a:close/>
                  <a:moveTo>
                    <a:pt x="125668" y="521199"/>
                  </a:moveTo>
                  <a:cubicBezTo>
                    <a:pt x="125668" y="575386"/>
                    <a:pt x="138552" y="617884"/>
                    <a:pt x="164318" y="648694"/>
                  </a:cubicBezTo>
                  <a:cubicBezTo>
                    <a:pt x="190085" y="679503"/>
                    <a:pt x="225697" y="694908"/>
                    <a:pt x="271154" y="694908"/>
                  </a:cubicBezTo>
                  <a:cubicBezTo>
                    <a:pt x="287982" y="695059"/>
                    <a:pt x="304805" y="694211"/>
                    <a:pt x="321533" y="692368"/>
                  </a:cubicBezTo>
                  <a:cubicBezTo>
                    <a:pt x="332997" y="691095"/>
                    <a:pt x="344388" y="689234"/>
                    <a:pt x="355661" y="686794"/>
                  </a:cubicBezTo>
                  <a:lnTo>
                    <a:pt x="355660" y="382132"/>
                  </a:lnTo>
                  <a:cubicBezTo>
                    <a:pt x="342169" y="373425"/>
                    <a:pt x="327643" y="366433"/>
                    <a:pt x="312418" y="361318"/>
                  </a:cubicBezTo>
                  <a:cubicBezTo>
                    <a:pt x="293949" y="354804"/>
                    <a:pt x="274489" y="351533"/>
                    <a:pt x="254902" y="351652"/>
                  </a:cubicBezTo>
                  <a:cubicBezTo>
                    <a:pt x="210105" y="351652"/>
                    <a:pt x="177366" y="366892"/>
                    <a:pt x="156687" y="397373"/>
                  </a:cubicBezTo>
                  <a:cubicBezTo>
                    <a:pt x="136008" y="427853"/>
                    <a:pt x="125739" y="469128"/>
                    <a:pt x="125880" y="521199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C7668EC-E2E4-CDE2-67BB-077C71197864}"/>
                </a:ext>
              </a:extLst>
            </p:cNvPr>
            <p:cNvSpPr/>
            <p:nvPr/>
          </p:nvSpPr>
          <p:spPr>
            <a:xfrm>
              <a:off x="4092096" y="3454723"/>
              <a:ext cx="609426" cy="745274"/>
            </a:xfrm>
            <a:custGeom>
              <a:avLst/>
              <a:gdLst>
                <a:gd name="connsiteX0" fmla="*/ 600948 w 609426"/>
                <a:gd name="connsiteY0" fmla="*/ 410496 h 745274"/>
                <a:gd name="connsiteX1" fmla="*/ 24377 w 609426"/>
                <a:gd name="connsiteY1" fmla="*/ 743098 h 745274"/>
                <a:gd name="connsiteX2" fmla="*/ 2177 w 609426"/>
                <a:gd name="connsiteY2" fmla="*/ 737158 h 745274"/>
                <a:gd name="connsiteX3" fmla="*/ 0 w 609426"/>
                <a:gd name="connsiteY3" fmla="*/ 728987 h 745274"/>
                <a:gd name="connsiteX4" fmla="*/ 0 w 609426"/>
                <a:gd name="connsiteY4" fmla="*/ 370208 h 745274"/>
                <a:gd name="connsiteX5" fmla="*/ 16252 w 609426"/>
                <a:gd name="connsiteY5" fmla="*/ 341986 h 745274"/>
                <a:gd name="connsiteX6" fmla="*/ 609427 w 609426"/>
                <a:gd name="connsiteY6" fmla="*/ 0 h 745274"/>
                <a:gd name="connsiteX7" fmla="*/ 609427 w 609426"/>
                <a:gd name="connsiteY7" fmla="*/ 396455 h 745274"/>
                <a:gd name="connsiteX8" fmla="*/ 600948 w 609426"/>
                <a:gd name="connsiteY8" fmla="*/ 410496 h 74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6" h="745274">
                  <a:moveTo>
                    <a:pt x="600948" y="410496"/>
                  </a:moveTo>
                  <a:lnTo>
                    <a:pt x="24377" y="743098"/>
                  </a:lnTo>
                  <a:cubicBezTo>
                    <a:pt x="16604" y="747579"/>
                    <a:pt x="6665" y="744920"/>
                    <a:pt x="2177" y="737158"/>
                  </a:cubicBezTo>
                  <a:cubicBezTo>
                    <a:pt x="741" y="734674"/>
                    <a:pt x="-10" y="731855"/>
                    <a:pt x="0" y="728987"/>
                  </a:cubicBezTo>
                  <a:lnTo>
                    <a:pt x="0" y="370208"/>
                  </a:lnTo>
                  <a:cubicBezTo>
                    <a:pt x="-41" y="358572"/>
                    <a:pt x="6160" y="347804"/>
                    <a:pt x="16252" y="341986"/>
                  </a:cubicBezTo>
                  <a:lnTo>
                    <a:pt x="609427" y="0"/>
                  </a:lnTo>
                  <a:lnTo>
                    <a:pt x="609427" y="396455"/>
                  </a:lnTo>
                  <a:cubicBezTo>
                    <a:pt x="609350" y="402322"/>
                    <a:pt x="606108" y="407690"/>
                    <a:pt x="600948" y="410496"/>
                  </a:cubicBez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F57EA3E-85B6-761E-6239-5FA0F90BA8CF}"/>
                </a:ext>
              </a:extLst>
            </p:cNvPr>
            <p:cNvSpPr/>
            <p:nvPr/>
          </p:nvSpPr>
          <p:spPr>
            <a:xfrm>
              <a:off x="4092096" y="3114159"/>
              <a:ext cx="541241" cy="503337"/>
            </a:xfrm>
            <a:custGeom>
              <a:avLst/>
              <a:gdLst>
                <a:gd name="connsiteX0" fmla="*/ 541242 w 541241"/>
                <a:gd name="connsiteY0" fmla="*/ 300348 h 503337"/>
                <a:gd name="connsiteX1" fmla="*/ 24377 w 541241"/>
                <a:gd name="connsiteY1" fmla="*/ 2177 h 503337"/>
                <a:gd name="connsiteX2" fmla="*/ 2177 w 541241"/>
                <a:gd name="connsiteY2" fmla="*/ 8117 h 503337"/>
                <a:gd name="connsiteX3" fmla="*/ 0 w 541241"/>
                <a:gd name="connsiteY3" fmla="*/ 16288 h 503337"/>
                <a:gd name="connsiteX4" fmla="*/ 0 w 541241"/>
                <a:gd name="connsiteY4" fmla="*/ 375067 h 503337"/>
                <a:gd name="connsiteX5" fmla="*/ 16252 w 541241"/>
                <a:gd name="connsiteY5" fmla="*/ 403289 h 503337"/>
                <a:gd name="connsiteX6" fmla="*/ 189788 w 541241"/>
                <a:gd name="connsiteY6" fmla="*/ 503338 h 50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241" h="503337">
                  <a:moveTo>
                    <a:pt x="541242" y="300348"/>
                  </a:moveTo>
                  <a:lnTo>
                    <a:pt x="24377" y="2177"/>
                  </a:lnTo>
                  <a:cubicBezTo>
                    <a:pt x="16604" y="-2304"/>
                    <a:pt x="6665" y="355"/>
                    <a:pt x="2177" y="8117"/>
                  </a:cubicBezTo>
                  <a:cubicBezTo>
                    <a:pt x="741" y="10600"/>
                    <a:pt x="-10" y="13420"/>
                    <a:pt x="0" y="16288"/>
                  </a:cubicBezTo>
                  <a:lnTo>
                    <a:pt x="0" y="375067"/>
                  </a:lnTo>
                  <a:cubicBezTo>
                    <a:pt x="-41" y="386703"/>
                    <a:pt x="6160" y="397471"/>
                    <a:pt x="16252" y="403289"/>
                  </a:cubicBezTo>
                  <a:lnTo>
                    <a:pt x="189788" y="503338"/>
                  </a:ln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7F3A8D-B164-FF3E-DB74-8F1019C574C4}"/>
              </a:ext>
            </a:extLst>
          </p:cNvPr>
          <p:cNvSpPr/>
          <p:nvPr userDrawn="1"/>
        </p:nvSpPr>
        <p:spPr>
          <a:xfrm>
            <a:off x="11338560" y="6812280"/>
            <a:ext cx="27432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Axiforma Book" pitchFamily="2" charset="77"/>
            </a:endParaRPr>
          </a:p>
        </p:txBody>
      </p:sp>
      <p:sp>
        <p:nvSpPr>
          <p:cNvPr id="41" name="Slide Number Placeholder 8">
            <a:extLst>
              <a:ext uri="{FF2B5EF4-FFF2-40B4-BE49-F238E27FC236}">
                <a16:creationId xmlns:a16="http://schemas.microsoft.com/office/drawing/2014/main" id="{4BAEABD2-D487-1F64-20A6-D2970F6C08B5}"/>
              </a:ext>
            </a:extLst>
          </p:cNvPr>
          <p:cNvSpPr txBox="1">
            <a:spLocks/>
          </p:cNvSpPr>
          <p:nvPr userDrawn="1"/>
        </p:nvSpPr>
        <p:spPr>
          <a:xfrm>
            <a:off x="11338560" y="6583680"/>
            <a:ext cx="27432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012FAE8-3FE1-A745-BC66-41AC324923C7}" type="slidenum">
              <a:rPr lang="en-US" sz="800" smtClean="0">
                <a:latin typeface="Axiforma Book" pitchFamily="2" charset="77"/>
              </a:rPr>
              <a:pPr algn="ctr"/>
              <a:t>‹#›</a:t>
            </a:fld>
            <a:endParaRPr lang="en-US" sz="800" dirty="0">
              <a:latin typeface="Axiform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942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oup of people looking at a tablet&#10;&#10;Description automatically generated">
            <a:extLst>
              <a:ext uri="{FF2B5EF4-FFF2-40B4-BE49-F238E27FC236}">
                <a16:creationId xmlns:a16="http://schemas.microsoft.com/office/drawing/2014/main" id="{18566D17-C11C-1D83-CBAE-48257F3E3A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0850" y="0"/>
            <a:ext cx="623113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B4CCD0-67FD-3D74-7A09-BBD535C24A2E}"/>
              </a:ext>
            </a:extLst>
          </p:cNvPr>
          <p:cNvSpPr/>
          <p:nvPr userDrawn="1"/>
        </p:nvSpPr>
        <p:spPr>
          <a:xfrm>
            <a:off x="5852160" y="640080"/>
            <a:ext cx="3291840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170ACF-8FF8-B236-8674-30F7ADD6D9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" y="457200"/>
            <a:ext cx="757298" cy="27432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F25CDE-4FAB-6426-FB68-A44C5D66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463040"/>
            <a:ext cx="3291840" cy="2743200"/>
          </a:xfrm>
        </p:spPr>
        <p:txBody>
          <a:bodyPr anchor="b">
            <a:noAutofit/>
          </a:bodyPr>
          <a:lstStyle>
            <a:lvl1pPr>
              <a:defRPr sz="3600" b="1" i="0">
                <a:solidFill>
                  <a:schemeClr val="tx1"/>
                </a:solidFill>
                <a:latin typeface="Axiform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74E0DDD-DBA9-7FFC-C560-73DE250696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960" y="6309360"/>
            <a:ext cx="868681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B60044-76EF-539B-8853-84181AABD8B4}"/>
              </a:ext>
            </a:extLst>
          </p:cNvPr>
          <p:cNvCxnSpPr>
            <a:cxnSpLocks/>
          </p:cNvCxnSpPr>
          <p:nvPr userDrawn="1"/>
        </p:nvCxnSpPr>
        <p:spPr>
          <a:xfrm>
            <a:off x="1737360" y="36576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D55396A-9E4F-CE13-146A-82546955ABE2}"/>
              </a:ext>
            </a:extLst>
          </p:cNvPr>
          <p:cNvGrpSpPr/>
          <p:nvPr userDrawn="1"/>
        </p:nvGrpSpPr>
        <p:grpSpPr>
          <a:xfrm>
            <a:off x="1947813" y="457200"/>
            <a:ext cx="1552212" cy="315871"/>
            <a:chOff x="4092096" y="3114159"/>
            <a:chExt cx="5335894" cy="108583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8E4A3B-4D98-CF78-2056-32488BA07F53}"/>
                </a:ext>
              </a:extLst>
            </p:cNvPr>
            <p:cNvSpPr/>
            <p:nvPr/>
          </p:nvSpPr>
          <p:spPr>
            <a:xfrm>
              <a:off x="4983238" y="3311353"/>
              <a:ext cx="562650" cy="704080"/>
            </a:xfrm>
            <a:custGeom>
              <a:avLst/>
              <a:gdLst>
                <a:gd name="connsiteX0" fmla="*/ 562651 w 562650"/>
                <a:gd name="connsiteY0" fmla="*/ 0 h 704080"/>
                <a:gd name="connsiteX1" fmla="*/ 562651 w 562650"/>
                <a:gd name="connsiteY1" fmla="*/ 110773 h 704080"/>
                <a:gd name="connsiteX2" fmla="*/ 345942 w 562650"/>
                <a:gd name="connsiteY2" fmla="*/ 110773 h 704080"/>
                <a:gd name="connsiteX3" fmla="*/ 345942 w 562650"/>
                <a:gd name="connsiteY3" fmla="*/ 704080 h 704080"/>
                <a:gd name="connsiteX4" fmla="*/ 216709 w 562650"/>
                <a:gd name="connsiteY4" fmla="*/ 704080 h 704080"/>
                <a:gd name="connsiteX5" fmla="*/ 216709 w 562650"/>
                <a:gd name="connsiteY5" fmla="*/ 110773 h 704080"/>
                <a:gd name="connsiteX6" fmla="*/ 0 w 562650"/>
                <a:gd name="connsiteY6" fmla="*/ 110773 h 704080"/>
                <a:gd name="connsiteX7" fmla="*/ 0 w 562650"/>
                <a:gd name="connsiteY7" fmla="*/ 0 h 7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650" h="704080">
                  <a:moveTo>
                    <a:pt x="562651" y="0"/>
                  </a:moveTo>
                  <a:lnTo>
                    <a:pt x="562651" y="110773"/>
                  </a:lnTo>
                  <a:lnTo>
                    <a:pt x="345942" y="110773"/>
                  </a:lnTo>
                  <a:lnTo>
                    <a:pt x="345942" y="704080"/>
                  </a:lnTo>
                  <a:lnTo>
                    <a:pt x="216709" y="704080"/>
                  </a:lnTo>
                  <a:lnTo>
                    <a:pt x="216709" y="110773"/>
                  </a:lnTo>
                  <a:lnTo>
                    <a:pt x="0" y="110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9F9DAF6-DCA7-58DE-3DF8-701169ED4D45}"/>
                </a:ext>
              </a:extLst>
            </p:cNvPr>
            <p:cNvSpPr/>
            <p:nvPr/>
          </p:nvSpPr>
          <p:spPr>
            <a:xfrm>
              <a:off x="555267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4 w 324391"/>
                <a:gd name="connsiteY3" fmla="*/ 110088 h 542809"/>
                <a:gd name="connsiteX4" fmla="*/ 122945 w 324391"/>
                <a:gd name="connsiteY4" fmla="*/ 117144 h 542809"/>
                <a:gd name="connsiteX5" fmla="*/ 12294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9" y="114375"/>
                    <a:pt x="260799" y="111570"/>
                  </a:cubicBezTo>
                  <a:cubicBezTo>
                    <a:pt x="240169" y="107635"/>
                    <a:pt x="219198" y="105768"/>
                    <a:pt x="198196" y="105996"/>
                  </a:cubicBezTo>
                  <a:cubicBezTo>
                    <a:pt x="183689" y="106072"/>
                    <a:pt x="169217" y="107441"/>
                    <a:pt x="154954" y="110088"/>
                  </a:cubicBezTo>
                  <a:cubicBezTo>
                    <a:pt x="144141" y="111736"/>
                    <a:pt x="133448" y="114093"/>
                    <a:pt x="122945" y="117144"/>
                  </a:cubicBezTo>
                  <a:lnTo>
                    <a:pt x="12294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8" y="3605"/>
                    <a:pt x="167767" y="-322"/>
                    <a:pt x="207594" y="21"/>
                  </a:cubicBezTo>
                  <a:cubicBezTo>
                    <a:pt x="215719" y="21"/>
                    <a:pt x="225188" y="585"/>
                    <a:pt x="235857" y="1573"/>
                  </a:cubicBezTo>
                  <a:cubicBezTo>
                    <a:pt x="246526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43A01A4-0C08-1295-6DA1-09E2E6F56C49}"/>
                </a:ext>
              </a:extLst>
            </p:cNvPr>
            <p:cNvSpPr/>
            <p:nvPr/>
          </p:nvSpPr>
          <p:spPr>
            <a:xfrm>
              <a:off x="5904000" y="3470779"/>
              <a:ext cx="430023" cy="555898"/>
            </a:xfrm>
            <a:custGeom>
              <a:avLst/>
              <a:gdLst>
                <a:gd name="connsiteX0" fmla="*/ 214574 w 430023"/>
                <a:gd name="connsiteY0" fmla="*/ 102 h 555898"/>
                <a:gd name="connsiteX1" fmla="*/ 317311 w 430023"/>
                <a:gd name="connsiteY1" fmla="*/ 15342 h 555898"/>
                <a:gd name="connsiteX2" fmla="*/ 384012 w 430023"/>
                <a:gd name="connsiteY2" fmla="*/ 58028 h 555898"/>
                <a:gd name="connsiteX3" fmla="*/ 419341 w 430023"/>
                <a:gd name="connsiteY3" fmla="*/ 124563 h 555898"/>
                <a:gd name="connsiteX4" fmla="*/ 430011 w 430023"/>
                <a:gd name="connsiteY4" fmla="*/ 210430 h 555898"/>
                <a:gd name="connsiteX5" fmla="*/ 430010 w 430023"/>
                <a:gd name="connsiteY5" fmla="*/ 532448 h 555898"/>
                <a:gd name="connsiteX6" fmla="*/ 344019 w 430023"/>
                <a:gd name="connsiteY6" fmla="*/ 547195 h 555898"/>
                <a:gd name="connsiteX7" fmla="*/ 214291 w 430023"/>
                <a:gd name="connsiteY7" fmla="*/ 555873 h 555898"/>
                <a:gd name="connsiteX8" fmla="*/ 126816 w 430023"/>
                <a:gd name="connsiteY8" fmla="*/ 546701 h 555898"/>
                <a:gd name="connsiteX9" fmla="*/ 59126 w 430023"/>
                <a:gd name="connsiteY9" fmla="*/ 517208 h 555898"/>
                <a:gd name="connsiteX10" fmla="*/ 15388 w 430023"/>
                <a:gd name="connsiteY10" fmla="*/ 464432 h 555898"/>
                <a:gd name="connsiteX11" fmla="*/ 126 w 430023"/>
                <a:gd name="connsiteY11" fmla="*/ 384139 h 555898"/>
                <a:gd name="connsiteX12" fmla="*/ 17932 w 430023"/>
                <a:gd name="connsiteY12" fmla="*/ 306880 h 555898"/>
                <a:gd name="connsiteX13" fmla="*/ 66262 w 430023"/>
                <a:gd name="connsiteY13" fmla="*/ 255586 h 555898"/>
                <a:gd name="connsiteX14" fmla="*/ 136920 w 430023"/>
                <a:gd name="connsiteY14" fmla="*/ 227363 h 555898"/>
                <a:gd name="connsiteX15" fmla="*/ 220862 w 430023"/>
                <a:gd name="connsiteY15" fmla="*/ 218755 h 555898"/>
                <a:gd name="connsiteX16" fmla="*/ 263610 w 430023"/>
                <a:gd name="connsiteY16" fmla="*/ 221295 h 555898"/>
                <a:gd name="connsiteX17" fmla="*/ 311446 w 430023"/>
                <a:gd name="connsiteY17" fmla="*/ 229903 h 555898"/>
                <a:gd name="connsiteX18" fmla="*/ 311446 w 430023"/>
                <a:gd name="connsiteY18" fmla="*/ 209583 h 555898"/>
                <a:gd name="connsiteX19" fmla="*/ 306359 w 430023"/>
                <a:gd name="connsiteY19" fmla="*/ 168943 h 555898"/>
                <a:gd name="connsiteX20" fmla="*/ 254990 w 430023"/>
                <a:gd name="connsiteY20" fmla="*/ 112074 h 555898"/>
                <a:gd name="connsiteX21" fmla="*/ 202562 w 430023"/>
                <a:gd name="connsiteY21" fmla="*/ 103960 h 555898"/>
                <a:gd name="connsiteX22" fmla="*/ 124202 w 430023"/>
                <a:gd name="connsiteY22" fmla="*/ 110028 h 555898"/>
                <a:gd name="connsiteX23" fmla="*/ 66262 w 430023"/>
                <a:gd name="connsiteY23" fmla="*/ 124140 h 555898"/>
                <a:gd name="connsiteX24" fmla="*/ 51000 w 430023"/>
                <a:gd name="connsiteY24" fmla="*/ 24585 h 555898"/>
                <a:gd name="connsiteX25" fmla="*/ 119115 w 430023"/>
                <a:gd name="connsiteY25" fmla="*/ 8357 h 555898"/>
                <a:gd name="connsiteX26" fmla="*/ 214574 w 430023"/>
                <a:gd name="connsiteY26" fmla="*/ 102 h 555898"/>
                <a:gd name="connsiteX27" fmla="*/ 224748 w 430023"/>
                <a:gd name="connsiteY27" fmla="*/ 458294 h 555898"/>
                <a:gd name="connsiteX28" fmla="*/ 311234 w 430023"/>
                <a:gd name="connsiteY28" fmla="*/ 452226 h 555898"/>
                <a:gd name="connsiteX29" fmla="*/ 311234 w 430023"/>
                <a:gd name="connsiteY29" fmla="*/ 316052 h 555898"/>
                <a:gd name="connsiteX30" fmla="*/ 281699 w 430023"/>
                <a:gd name="connsiteY30" fmla="*/ 309984 h 555898"/>
                <a:gd name="connsiteX31" fmla="*/ 239304 w 430023"/>
                <a:gd name="connsiteY31" fmla="*/ 306880 h 555898"/>
                <a:gd name="connsiteX32" fmla="*/ 198040 w 430023"/>
                <a:gd name="connsiteY32" fmla="*/ 309984 h 555898"/>
                <a:gd name="connsiteX33" fmla="*/ 160449 w 430023"/>
                <a:gd name="connsiteY33" fmla="*/ 321132 h 555898"/>
                <a:gd name="connsiteX34" fmla="*/ 133458 w 430023"/>
                <a:gd name="connsiteY34" fmla="*/ 343993 h 555898"/>
                <a:gd name="connsiteX35" fmla="*/ 123283 w 430023"/>
                <a:gd name="connsiteY35" fmla="*/ 381105 h 555898"/>
                <a:gd name="connsiteX36" fmla="*/ 150769 w 430023"/>
                <a:gd name="connsiteY36" fmla="*/ 441501 h 555898"/>
                <a:gd name="connsiteX37" fmla="*/ 224748 w 430023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023" h="555898">
                  <a:moveTo>
                    <a:pt x="214574" y="102"/>
                  </a:moveTo>
                  <a:cubicBezTo>
                    <a:pt x="249445" y="-804"/>
                    <a:pt x="284209" y="4353"/>
                    <a:pt x="317311" y="15342"/>
                  </a:cubicBezTo>
                  <a:cubicBezTo>
                    <a:pt x="342705" y="23911"/>
                    <a:pt x="365608" y="38568"/>
                    <a:pt x="384012" y="58028"/>
                  </a:cubicBezTo>
                  <a:cubicBezTo>
                    <a:pt x="400926" y="77081"/>
                    <a:pt x="413038" y="99892"/>
                    <a:pt x="419341" y="124563"/>
                  </a:cubicBezTo>
                  <a:cubicBezTo>
                    <a:pt x="426681" y="152589"/>
                    <a:pt x="430269" y="181462"/>
                    <a:pt x="430011" y="210430"/>
                  </a:cubicBezTo>
                  <a:lnTo>
                    <a:pt x="430010" y="532448"/>
                  </a:lnTo>
                  <a:cubicBezTo>
                    <a:pt x="411168" y="536540"/>
                    <a:pt x="382505" y="541456"/>
                    <a:pt x="344019" y="547195"/>
                  </a:cubicBezTo>
                  <a:cubicBezTo>
                    <a:pt x="301053" y="553302"/>
                    <a:pt x="257690" y="556203"/>
                    <a:pt x="214291" y="555873"/>
                  </a:cubicBezTo>
                  <a:cubicBezTo>
                    <a:pt x="184880" y="556114"/>
                    <a:pt x="155536" y="553037"/>
                    <a:pt x="126816" y="546701"/>
                  </a:cubicBezTo>
                  <a:cubicBezTo>
                    <a:pt x="102493" y="541526"/>
                    <a:pt x="79468" y="531494"/>
                    <a:pt x="59126" y="517208"/>
                  </a:cubicBezTo>
                  <a:cubicBezTo>
                    <a:pt x="40368" y="503533"/>
                    <a:pt x="25332" y="485391"/>
                    <a:pt x="15388" y="464432"/>
                  </a:cubicBezTo>
                  <a:cubicBezTo>
                    <a:pt x="4319" y="439154"/>
                    <a:pt x="-898" y="411709"/>
                    <a:pt x="126" y="384139"/>
                  </a:cubicBezTo>
                  <a:cubicBezTo>
                    <a:pt x="-736" y="357281"/>
                    <a:pt x="5400" y="330660"/>
                    <a:pt x="17932" y="306880"/>
                  </a:cubicBezTo>
                  <a:cubicBezTo>
                    <a:pt x="29611" y="286101"/>
                    <a:pt x="46203" y="268491"/>
                    <a:pt x="66262" y="255586"/>
                  </a:cubicBezTo>
                  <a:cubicBezTo>
                    <a:pt x="87896" y="241957"/>
                    <a:pt x="111842" y="232392"/>
                    <a:pt x="136920" y="227363"/>
                  </a:cubicBezTo>
                  <a:cubicBezTo>
                    <a:pt x="164521" y="221559"/>
                    <a:pt x="192657" y="218674"/>
                    <a:pt x="220862" y="218755"/>
                  </a:cubicBezTo>
                  <a:cubicBezTo>
                    <a:pt x="235148" y="218797"/>
                    <a:pt x="249420" y="219645"/>
                    <a:pt x="263610" y="221295"/>
                  </a:cubicBezTo>
                  <a:cubicBezTo>
                    <a:pt x="279713" y="223212"/>
                    <a:pt x="295686" y="226086"/>
                    <a:pt x="311446" y="229903"/>
                  </a:cubicBezTo>
                  <a:lnTo>
                    <a:pt x="311446" y="209583"/>
                  </a:lnTo>
                  <a:cubicBezTo>
                    <a:pt x="311506" y="195874"/>
                    <a:pt x="309796" y="182215"/>
                    <a:pt x="306359" y="168943"/>
                  </a:cubicBezTo>
                  <a:cubicBezTo>
                    <a:pt x="299812" y="142615"/>
                    <a:pt x="280544" y="121283"/>
                    <a:pt x="254990" y="112074"/>
                  </a:cubicBezTo>
                  <a:cubicBezTo>
                    <a:pt x="238162" y="106176"/>
                    <a:pt x="220389" y="103425"/>
                    <a:pt x="202562" y="103960"/>
                  </a:cubicBezTo>
                  <a:cubicBezTo>
                    <a:pt x="176316" y="103759"/>
                    <a:pt x="150102" y="105789"/>
                    <a:pt x="124202" y="110028"/>
                  </a:cubicBezTo>
                  <a:cubicBezTo>
                    <a:pt x="104524" y="113088"/>
                    <a:pt x="85141" y="117808"/>
                    <a:pt x="66262" y="124140"/>
                  </a:cubicBezTo>
                  <a:lnTo>
                    <a:pt x="51000" y="24585"/>
                  </a:lnTo>
                  <a:cubicBezTo>
                    <a:pt x="73291" y="17571"/>
                    <a:pt x="96053" y="12148"/>
                    <a:pt x="119115" y="8357"/>
                  </a:cubicBezTo>
                  <a:cubicBezTo>
                    <a:pt x="150622" y="2754"/>
                    <a:pt x="182571" y="-9"/>
                    <a:pt x="214574" y="102"/>
                  </a:cubicBezTo>
                  <a:close/>
                  <a:moveTo>
                    <a:pt x="224748" y="458294"/>
                  </a:moveTo>
                  <a:cubicBezTo>
                    <a:pt x="253704" y="458984"/>
                    <a:pt x="282660" y="456952"/>
                    <a:pt x="311234" y="452226"/>
                  </a:cubicBezTo>
                  <a:lnTo>
                    <a:pt x="311234" y="316052"/>
                  </a:lnTo>
                  <a:cubicBezTo>
                    <a:pt x="301526" y="313412"/>
                    <a:pt x="291662" y="311385"/>
                    <a:pt x="281699" y="309984"/>
                  </a:cubicBezTo>
                  <a:cubicBezTo>
                    <a:pt x="267670" y="307849"/>
                    <a:pt x="253495" y="306811"/>
                    <a:pt x="239304" y="306880"/>
                  </a:cubicBezTo>
                  <a:cubicBezTo>
                    <a:pt x="225492" y="306907"/>
                    <a:pt x="211700" y="307944"/>
                    <a:pt x="198040" y="309984"/>
                  </a:cubicBezTo>
                  <a:cubicBezTo>
                    <a:pt x="185011" y="311754"/>
                    <a:pt x="172333" y="315514"/>
                    <a:pt x="160449" y="321132"/>
                  </a:cubicBezTo>
                  <a:cubicBezTo>
                    <a:pt x="149596" y="326250"/>
                    <a:pt x="140286" y="334135"/>
                    <a:pt x="133458" y="343993"/>
                  </a:cubicBezTo>
                  <a:cubicBezTo>
                    <a:pt x="126330" y="355026"/>
                    <a:pt x="122777" y="367984"/>
                    <a:pt x="123283" y="381105"/>
                  </a:cubicBezTo>
                  <a:cubicBezTo>
                    <a:pt x="123283" y="410221"/>
                    <a:pt x="132445" y="430353"/>
                    <a:pt x="150769" y="441501"/>
                  </a:cubicBezTo>
                  <a:cubicBezTo>
                    <a:pt x="169093" y="452649"/>
                    <a:pt x="193753" y="458247"/>
                    <a:pt x="224748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586457-8891-D31B-ED33-57DF3FC9078C}"/>
                </a:ext>
              </a:extLst>
            </p:cNvPr>
            <p:cNvSpPr/>
            <p:nvPr/>
          </p:nvSpPr>
          <p:spPr>
            <a:xfrm>
              <a:off x="6435404" y="3472739"/>
              <a:ext cx="444662" cy="542836"/>
            </a:xfrm>
            <a:custGeom>
              <a:avLst/>
              <a:gdLst>
                <a:gd name="connsiteX0" fmla="*/ 0 w 444662"/>
                <a:gd name="connsiteY0" fmla="*/ 28623 h 542836"/>
                <a:gd name="connsiteX1" fmla="*/ 92562 w 444662"/>
                <a:gd name="connsiteY1" fmla="*/ 9290 h 542836"/>
                <a:gd name="connsiteX2" fmla="*/ 218757 w 444662"/>
                <a:gd name="connsiteY2" fmla="*/ 118 h 542836"/>
                <a:gd name="connsiteX3" fmla="*/ 327642 w 444662"/>
                <a:gd name="connsiteY3" fmla="*/ 17968 h 542836"/>
                <a:gd name="connsiteX4" fmla="*/ 397310 w 444662"/>
                <a:gd name="connsiteY4" fmla="*/ 67358 h 542836"/>
                <a:gd name="connsiteX5" fmla="*/ 433982 w 444662"/>
                <a:gd name="connsiteY5" fmla="*/ 144970 h 542836"/>
                <a:gd name="connsiteX6" fmla="*/ 444651 w 444662"/>
                <a:gd name="connsiteY6" fmla="*/ 243748 h 542836"/>
                <a:gd name="connsiteX7" fmla="*/ 444652 w 444662"/>
                <a:gd name="connsiteY7" fmla="*/ 542413 h 542836"/>
                <a:gd name="connsiteX8" fmla="*/ 321495 w 444662"/>
                <a:gd name="connsiteY8" fmla="*/ 542413 h 542836"/>
                <a:gd name="connsiteX9" fmla="*/ 321495 w 444662"/>
                <a:gd name="connsiteY9" fmla="*/ 263434 h 542836"/>
                <a:gd name="connsiteX10" fmla="*/ 315913 w 444662"/>
                <a:gd name="connsiteY10" fmla="*/ 190761 h 542836"/>
                <a:gd name="connsiteX11" fmla="*/ 297612 w 444662"/>
                <a:gd name="connsiteY11" fmla="*/ 142006 h 542836"/>
                <a:gd name="connsiteX12" fmla="*/ 262990 w 444662"/>
                <a:gd name="connsiteY12" fmla="*/ 114560 h 542836"/>
                <a:gd name="connsiteX13" fmla="*/ 209572 w 444662"/>
                <a:gd name="connsiteY13" fmla="*/ 105952 h 542836"/>
                <a:gd name="connsiteX14" fmla="*/ 160747 w 444662"/>
                <a:gd name="connsiteY14" fmla="*/ 108986 h 542836"/>
                <a:gd name="connsiteX15" fmla="*/ 123086 w 444662"/>
                <a:gd name="connsiteY15" fmla="*/ 114066 h 542836"/>
                <a:gd name="connsiteX16" fmla="*/ 123086 w 444662"/>
                <a:gd name="connsiteY16" fmla="*/ 542836 h 542836"/>
                <a:gd name="connsiteX17" fmla="*/ 0 w 444662"/>
                <a:gd name="connsiteY17" fmla="*/ 542836 h 5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62" h="542836">
                  <a:moveTo>
                    <a:pt x="0" y="28623"/>
                  </a:moveTo>
                  <a:cubicBezTo>
                    <a:pt x="30455" y="20404"/>
                    <a:pt x="61361" y="13949"/>
                    <a:pt x="92562" y="9290"/>
                  </a:cubicBezTo>
                  <a:cubicBezTo>
                    <a:pt x="134320" y="2919"/>
                    <a:pt x="176516" y="-148"/>
                    <a:pt x="218757" y="118"/>
                  </a:cubicBezTo>
                  <a:cubicBezTo>
                    <a:pt x="255861" y="-939"/>
                    <a:pt x="292824" y="5121"/>
                    <a:pt x="327642" y="17968"/>
                  </a:cubicBezTo>
                  <a:cubicBezTo>
                    <a:pt x="354687" y="28257"/>
                    <a:pt x="378664" y="45255"/>
                    <a:pt x="397310" y="67358"/>
                  </a:cubicBezTo>
                  <a:cubicBezTo>
                    <a:pt x="415287" y="90107"/>
                    <a:pt x="427829" y="116651"/>
                    <a:pt x="433982" y="144970"/>
                  </a:cubicBezTo>
                  <a:cubicBezTo>
                    <a:pt x="441311" y="177380"/>
                    <a:pt x="444891" y="210523"/>
                    <a:pt x="444651" y="243748"/>
                  </a:cubicBezTo>
                  <a:lnTo>
                    <a:pt x="444652" y="542413"/>
                  </a:lnTo>
                  <a:lnTo>
                    <a:pt x="321495" y="542413"/>
                  </a:lnTo>
                  <a:lnTo>
                    <a:pt x="321495" y="263434"/>
                  </a:lnTo>
                  <a:cubicBezTo>
                    <a:pt x="321835" y="239091"/>
                    <a:pt x="319967" y="214767"/>
                    <a:pt x="315913" y="190761"/>
                  </a:cubicBezTo>
                  <a:cubicBezTo>
                    <a:pt x="313189" y="173437"/>
                    <a:pt x="306963" y="156849"/>
                    <a:pt x="297612" y="142006"/>
                  </a:cubicBezTo>
                  <a:cubicBezTo>
                    <a:pt x="289169" y="129523"/>
                    <a:pt x="277081" y="119939"/>
                    <a:pt x="262990" y="114560"/>
                  </a:cubicBezTo>
                  <a:cubicBezTo>
                    <a:pt x="245874" y="108401"/>
                    <a:pt x="227759" y="105482"/>
                    <a:pt x="209572" y="105952"/>
                  </a:cubicBezTo>
                  <a:cubicBezTo>
                    <a:pt x="193251" y="105984"/>
                    <a:pt x="176946" y="106998"/>
                    <a:pt x="160747" y="108986"/>
                  </a:cubicBezTo>
                  <a:cubicBezTo>
                    <a:pt x="143789" y="111032"/>
                    <a:pt x="131283" y="112726"/>
                    <a:pt x="123086" y="114066"/>
                  </a:cubicBezTo>
                  <a:lnTo>
                    <a:pt x="123086" y="542836"/>
                  </a:lnTo>
                  <a:lnTo>
                    <a:pt x="0" y="542836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FE6A90-973D-C17F-742A-DF0461E3B413}"/>
                </a:ext>
              </a:extLst>
            </p:cNvPr>
            <p:cNvSpPr/>
            <p:nvPr/>
          </p:nvSpPr>
          <p:spPr>
            <a:xfrm>
              <a:off x="6968591" y="3470667"/>
              <a:ext cx="390855" cy="557613"/>
            </a:xfrm>
            <a:custGeom>
              <a:avLst/>
              <a:gdLst>
                <a:gd name="connsiteX0" fmla="*/ 174101 w 390855"/>
                <a:gd name="connsiteY0" fmla="*/ 456360 h 557613"/>
                <a:gd name="connsiteX1" fmla="*/ 245325 w 390855"/>
                <a:gd name="connsiteY1" fmla="*/ 444718 h 557613"/>
                <a:gd name="connsiteX2" fmla="*/ 267724 w 390855"/>
                <a:gd name="connsiteY2" fmla="*/ 404572 h 557613"/>
                <a:gd name="connsiteX3" fmla="*/ 243841 w 390855"/>
                <a:gd name="connsiteY3" fmla="*/ 360898 h 557613"/>
                <a:gd name="connsiteX4" fmla="*/ 164987 w 390855"/>
                <a:gd name="connsiteY4" fmla="*/ 323291 h 557613"/>
                <a:gd name="connsiteX5" fmla="*/ 103373 w 390855"/>
                <a:gd name="connsiteY5" fmla="*/ 297397 h 557613"/>
                <a:gd name="connsiteX6" fmla="*/ 55043 w 390855"/>
                <a:gd name="connsiteY6" fmla="*/ 265365 h 557613"/>
                <a:gd name="connsiteX7" fmla="*/ 23034 w 390855"/>
                <a:gd name="connsiteY7" fmla="*/ 221196 h 557613"/>
                <a:gd name="connsiteX8" fmla="*/ 11305 w 390855"/>
                <a:gd name="connsiteY8" fmla="*/ 157696 h 557613"/>
                <a:gd name="connsiteX9" fmla="*/ 65217 w 390855"/>
                <a:gd name="connsiteY9" fmla="*/ 42336 h 557613"/>
                <a:gd name="connsiteX10" fmla="*/ 211762 w 390855"/>
                <a:gd name="connsiteY10" fmla="*/ 3 h 557613"/>
                <a:gd name="connsiteX11" fmla="*/ 301286 w 390855"/>
                <a:gd name="connsiteY11" fmla="*/ 8610 h 557613"/>
                <a:gd name="connsiteX12" fmla="*/ 365373 w 390855"/>
                <a:gd name="connsiteY12" fmla="*/ 25403 h 557613"/>
                <a:gd name="connsiteX13" fmla="*/ 343045 w 390855"/>
                <a:gd name="connsiteY13" fmla="*/ 124958 h 557613"/>
                <a:gd name="connsiteX14" fmla="*/ 291112 w 390855"/>
                <a:gd name="connsiteY14" fmla="*/ 108165 h 557613"/>
                <a:gd name="connsiteX15" fmla="*/ 217839 w 390855"/>
                <a:gd name="connsiteY15" fmla="*/ 100545 h 557613"/>
                <a:gd name="connsiteX16" fmla="*/ 156791 w 390855"/>
                <a:gd name="connsiteY16" fmla="*/ 113245 h 557613"/>
                <a:gd name="connsiteX17" fmla="*/ 133403 w 390855"/>
                <a:gd name="connsiteY17" fmla="*/ 152404 h 557613"/>
                <a:gd name="connsiteX18" fmla="*/ 137996 w 390855"/>
                <a:gd name="connsiteY18" fmla="*/ 175758 h 557613"/>
                <a:gd name="connsiteX19" fmla="*/ 153752 w 390855"/>
                <a:gd name="connsiteY19" fmla="*/ 194526 h 557613"/>
                <a:gd name="connsiteX20" fmla="*/ 183287 w 390855"/>
                <a:gd name="connsiteY20" fmla="*/ 211812 h 557613"/>
                <a:gd name="connsiteX21" fmla="*/ 228014 w 390855"/>
                <a:gd name="connsiteY21" fmla="*/ 229593 h 557613"/>
                <a:gd name="connsiteX22" fmla="*/ 302347 w 390855"/>
                <a:gd name="connsiteY22" fmla="*/ 261625 h 557613"/>
                <a:gd name="connsiteX23" fmla="*/ 352655 w 390855"/>
                <a:gd name="connsiteY23" fmla="*/ 296903 h 557613"/>
                <a:gd name="connsiteX24" fmla="*/ 381696 w 390855"/>
                <a:gd name="connsiteY24" fmla="*/ 342059 h 557613"/>
                <a:gd name="connsiteX25" fmla="*/ 390810 w 390855"/>
                <a:gd name="connsiteY25" fmla="*/ 403090 h 557613"/>
                <a:gd name="connsiteX26" fmla="*/ 334284 w 390855"/>
                <a:gd name="connsiteY26" fmla="*/ 518379 h 557613"/>
                <a:gd name="connsiteX27" fmla="*/ 173042 w 390855"/>
                <a:gd name="connsiteY27" fmla="*/ 557467 h 557613"/>
                <a:gd name="connsiteX28" fmla="*/ 59989 w 390855"/>
                <a:gd name="connsiteY28" fmla="*/ 545826 h 557613"/>
                <a:gd name="connsiteX29" fmla="*/ 0 w 390855"/>
                <a:gd name="connsiteY29" fmla="*/ 526987 h 557613"/>
                <a:gd name="connsiteX30" fmla="*/ 21197 w 390855"/>
                <a:gd name="connsiteY30" fmla="*/ 424398 h 557613"/>
                <a:gd name="connsiteX31" fmla="*/ 86839 w 390855"/>
                <a:gd name="connsiteY31" fmla="*/ 445565 h 557613"/>
                <a:gd name="connsiteX32" fmla="*/ 174101 w 390855"/>
                <a:gd name="connsiteY32" fmla="*/ 456360 h 55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855" h="557613">
                  <a:moveTo>
                    <a:pt x="174101" y="456360"/>
                  </a:moveTo>
                  <a:cubicBezTo>
                    <a:pt x="206651" y="456360"/>
                    <a:pt x="230393" y="452480"/>
                    <a:pt x="245325" y="444718"/>
                  </a:cubicBezTo>
                  <a:cubicBezTo>
                    <a:pt x="260196" y="437051"/>
                    <a:pt x="269021" y="421234"/>
                    <a:pt x="267724" y="404572"/>
                  </a:cubicBezTo>
                  <a:cubicBezTo>
                    <a:pt x="267708" y="386908"/>
                    <a:pt x="258714" y="370460"/>
                    <a:pt x="243841" y="360898"/>
                  </a:cubicBezTo>
                  <a:cubicBezTo>
                    <a:pt x="227872" y="349373"/>
                    <a:pt x="201588" y="336838"/>
                    <a:pt x="164987" y="323291"/>
                  </a:cubicBezTo>
                  <a:cubicBezTo>
                    <a:pt x="144004" y="315755"/>
                    <a:pt x="123437" y="307112"/>
                    <a:pt x="103373" y="297397"/>
                  </a:cubicBezTo>
                  <a:cubicBezTo>
                    <a:pt x="85861" y="288996"/>
                    <a:pt x="69596" y="278217"/>
                    <a:pt x="55043" y="265365"/>
                  </a:cubicBezTo>
                  <a:cubicBezTo>
                    <a:pt x="41382" y="253053"/>
                    <a:pt x="30475" y="238003"/>
                    <a:pt x="23034" y="221196"/>
                  </a:cubicBezTo>
                  <a:cubicBezTo>
                    <a:pt x="14661" y="201099"/>
                    <a:pt x="10663" y="179454"/>
                    <a:pt x="11305" y="157696"/>
                  </a:cubicBezTo>
                  <a:cubicBezTo>
                    <a:pt x="11305" y="108871"/>
                    <a:pt x="29276" y="70418"/>
                    <a:pt x="65217" y="42336"/>
                  </a:cubicBezTo>
                  <a:cubicBezTo>
                    <a:pt x="101159" y="14255"/>
                    <a:pt x="150007" y="144"/>
                    <a:pt x="211762" y="3"/>
                  </a:cubicBezTo>
                  <a:cubicBezTo>
                    <a:pt x="241816" y="-99"/>
                    <a:pt x="271805" y="2785"/>
                    <a:pt x="301286" y="8610"/>
                  </a:cubicBezTo>
                  <a:cubicBezTo>
                    <a:pt x="323044" y="12575"/>
                    <a:pt x="344469" y="18189"/>
                    <a:pt x="365373" y="25403"/>
                  </a:cubicBezTo>
                  <a:lnTo>
                    <a:pt x="343045" y="124958"/>
                  </a:lnTo>
                  <a:cubicBezTo>
                    <a:pt x="326274" y="117816"/>
                    <a:pt x="308892" y="112195"/>
                    <a:pt x="291112" y="108165"/>
                  </a:cubicBezTo>
                  <a:cubicBezTo>
                    <a:pt x="267073" y="102757"/>
                    <a:pt x="242479" y="100199"/>
                    <a:pt x="217839" y="100545"/>
                  </a:cubicBezTo>
                  <a:cubicBezTo>
                    <a:pt x="196751" y="99672"/>
                    <a:pt x="175775" y="104036"/>
                    <a:pt x="156791" y="113245"/>
                  </a:cubicBezTo>
                  <a:cubicBezTo>
                    <a:pt x="141905" y="120510"/>
                    <a:pt x="132729" y="135874"/>
                    <a:pt x="133403" y="152404"/>
                  </a:cubicBezTo>
                  <a:cubicBezTo>
                    <a:pt x="133254" y="160426"/>
                    <a:pt x="134820" y="168388"/>
                    <a:pt x="137996" y="175758"/>
                  </a:cubicBezTo>
                  <a:cubicBezTo>
                    <a:pt x="141614" y="183218"/>
                    <a:pt x="147028" y="189666"/>
                    <a:pt x="153752" y="194526"/>
                  </a:cubicBezTo>
                  <a:cubicBezTo>
                    <a:pt x="162943" y="201337"/>
                    <a:pt x="172846" y="207133"/>
                    <a:pt x="183287" y="211812"/>
                  </a:cubicBezTo>
                  <a:cubicBezTo>
                    <a:pt x="197864" y="218539"/>
                    <a:pt x="212795" y="224475"/>
                    <a:pt x="228014" y="229593"/>
                  </a:cubicBezTo>
                  <a:cubicBezTo>
                    <a:pt x="253403" y="238797"/>
                    <a:pt x="278224" y="249493"/>
                    <a:pt x="302347" y="261625"/>
                  </a:cubicBezTo>
                  <a:cubicBezTo>
                    <a:pt x="320827" y="270741"/>
                    <a:pt x="337795" y="282639"/>
                    <a:pt x="352655" y="296903"/>
                  </a:cubicBezTo>
                  <a:cubicBezTo>
                    <a:pt x="365578" y="309612"/>
                    <a:pt x="375499" y="325038"/>
                    <a:pt x="381696" y="342059"/>
                  </a:cubicBezTo>
                  <a:cubicBezTo>
                    <a:pt x="388190" y="361737"/>
                    <a:pt x="391273" y="382377"/>
                    <a:pt x="390810" y="403090"/>
                  </a:cubicBezTo>
                  <a:cubicBezTo>
                    <a:pt x="390810" y="453844"/>
                    <a:pt x="371968" y="492273"/>
                    <a:pt x="334284" y="518379"/>
                  </a:cubicBezTo>
                  <a:cubicBezTo>
                    <a:pt x="296599" y="544485"/>
                    <a:pt x="242852" y="557514"/>
                    <a:pt x="173042" y="557467"/>
                  </a:cubicBezTo>
                  <a:cubicBezTo>
                    <a:pt x="135013" y="558445"/>
                    <a:pt x="97017" y="554532"/>
                    <a:pt x="59989" y="545826"/>
                  </a:cubicBezTo>
                  <a:cubicBezTo>
                    <a:pt x="39665" y="540639"/>
                    <a:pt x="19639" y="534350"/>
                    <a:pt x="0" y="526987"/>
                  </a:cubicBezTo>
                  <a:lnTo>
                    <a:pt x="21197" y="424398"/>
                  </a:lnTo>
                  <a:cubicBezTo>
                    <a:pt x="42612" y="432820"/>
                    <a:pt x="64536" y="439889"/>
                    <a:pt x="86839" y="445565"/>
                  </a:cubicBezTo>
                  <a:cubicBezTo>
                    <a:pt x="115332" y="452939"/>
                    <a:pt x="144668" y="456568"/>
                    <a:pt x="174101" y="456360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3306D85-F204-1BD6-9600-D28D729E24CE}"/>
                </a:ext>
              </a:extLst>
            </p:cNvPr>
            <p:cNvSpPr/>
            <p:nvPr/>
          </p:nvSpPr>
          <p:spPr>
            <a:xfrm>
              <a:off x="7446879" y="3295110"/>
              <a:ext cx="562507" cy="735611"/>
            </a:xfrm>
            <a:custGeom>
              <a:avLst/>
              <a:gdLst>
                <a:gd name="connsiteX0" fmla="*/ 339934 w 562507"/>
                <a:gd name="connsiteY0" fmla="*/ 735563 h 735611"/>
                <a:gd name="connsiteX1" fmla="*/ 197487 w 562507"/>
                <a:gd name="connsiteY1" fmla="*/ 711221 h 735611"/>
                <a:gd name="connsiteX2" fmla="*/ 90652 w 562507"/>
                <a:gd name="connsiteY2" fmla="*/ 639536 h 735611"/>
                <a:gd name="connsiteX3" fmla="*/ 23527 w 562507"/>
                <a:gd name="connsiteY3" fmla="*/ 524247 h 735611"/>
                <a:gd name="connsiteX4" fmla="*/ 68 w 562507"/>
                <a:gd name="connsiteY4" fmla="*/ 367754 h 735611"/>
                <a:gd name="connsiteX5" fmla="*/ 27060 w 562507"/>
                <a:gd name="connsiteY5" fmla="*/ 211331 h 735611"/>
                <a:gd name="connsiteX6" fmla="*/ 100827 w 562507"/>
                <a:gd name="connsiteY6" fmla="*/ 95971 h 735611"/>
                <a:gd name="connsiteX7" fmla="*/ 210700 w 562507"/>
                <a:gd name="connsiteY7" fmla="*/ 24357 h 735611"/>
                <a:gd name="connsiteX8" fmla="*/ 346011 w 562507"/>
                <a:gd name="connsiteY8" fmla="*/ 15 h 735611"/>
                <a:gd name="connsiteX9" fmla="*/ 425431 w 562507"/>
                <a:gd name="connsiteY9" fmla="*/ 6577 h 735611"/>
                <a:gd name="connsiteX10" fmla="*/ 487469 w 562507"/>
                <a:gd name="connsiteY10" fmla="*/ 21323 h 735611"/>
                <a:gd name="connsiteX11" fmla="*/ 531206 w 562507"/>
                <a:gd name="connsiteY11" fmla="*/ 38609 h 735611"/>
                <a:gd name="connsiteX12" fmla="*/ 555653 w 562507"/>
                <a:gd name="connsiteY12" fmla="*/ 51803 h 735611"/>
                <a:gd name="connsiteX13" fmla="*/ 517993 w 562507"/>
                <a:gd name="connsiteY13" fmla="*/ 156438 h 735611"/>
                <a:gd name="connsiteX14" fmla="*/ 448324 w 562507"/>
                <a:gd name="connsiteY14" fmla="*/ 127510 h 735611"/>
                <a:gd name="connsiteX15" fmla="*/ 350109 w 562507"/>
                <a:gd name="connsiteY15" fmla="*/ 113752 h 735611"/>
                <a:gd name="connsiteX16" fmla="*/ 264613 w 562507"/>
                <a:gd name="connsiteY16" fmla="*/ 129486 h 735611"/>
                <a:gd name="connsiteX17" fmla="*/ 196003 w 562507"/>
                <a:gd name="connsiteY17" fmla="*/ 176758 h 735611"/>
                <a:gd name="connsiteX18" fmla="*/ 150712 w 562507"/>
                <a:gd name="connsiteY18" fmla="*/ 255993 h 735611"/>
                <a:gd name="connsiteX19" fmla="*/ 134390 w 562507"/>
                <a:gd name="connsiteY19" fmla="*/ 366766 h 735611"/>
                <a:gd name="connsiteX20" fmla="*/ 147108 w 562507"/>
                <a:gd name="connsiteY20" fmla="*/ 469355 h 735611"/>
                <a:gd name="connsiteX21" fmla="*/ 186323 w 562507"/>
                <a:gd name="connsiteY21" fmla="*/ 550142 h 735611"/>
                <a:gd name="connsiteX22" fmla="*/ 253449 w 562507"/>
                <a:gd name="connsiteY22" fmla="*/ 602988 h 735611"/>
                <a:gd name="connsiteX23" fmla="*/ 350886 w 562507"/>
                <a:gd name="connsiteY23" fmla="*/ 621756 h 735611"/>
                <a:gd name="connsiteX24" fmla="*/ 461749 w 562507"/>
                <a:gd name="connsiteY24" fmla="*/ 608068 h 735611"/>
                <a:gd name="connsiteX25" fmla="*/ 527885 w 562507"/>
                <a:gd name="connsiteY25" fmla="*/ 582174 h 735611"/>
                <a:gd name="connsiteX26" fmla="*/ 562507 w 562507"/>
                <a:gd name="connsiteY26" fmla="*/ 686809 h 735611"/>
                <a:gd name="connsiteX27" fmla="*/ 529439 w 562507"/>
                <a:gd name="connsiteY27" fmla="*/ 703037 h 735611"/>
                <a:gd name="connsiteX28" fmla="*/ 479979 w 562507"/>
                <a:gd name="connsiteY28" fmla="*/ 718841 h 735611"/>
                <a:gd name="connsiteX29" fmla="*/ 415892 w 562507"/>
                <a:gd name="connsiteY29" fmla="*/ 730977 h 735611"/>
                <a:gd name="connsiteX30" fmla="*/ 339934 w 562507"/>
                <a:gd name="connsiteY30" fmla="*/ 735563 h 73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2507" h="735611">
                  <a:moveTo>
                    <a:pt x="339934" y="735563"/>
                  </a:moveTo>
                  <a:cubicBezTo>
                    <a:pt x="291353" y="736320"/>
                    <a:pt x="243052" y="728066"/>
                    <a:pt x="197487" y="711221"/>
                  </a:cubicBezTo>
                  <a:cubicBezTo>
                    <a:pt x="156817" y="695870"/>
                    <a:pt x="120254" y="671336"/>
                    <a:pt x="90652" y="639536"/>
                  </a:cubicBezTo>
                  <a:cubicBezTo>
                    <a:pt x="60400" y="606254"/>
                    <a:pt x="37525" y="566967"/>
                    <a:pt x="23527" y="524247"/>
                  </a:cubicBezTo>
                  <a:cubicBezTo>
                    <a:pt x="7108" y="473734"/>
                    <a:pt x="-819" y="420854"/>
                    <a:pt x="68" y="367754"/>
                  </a:cubicBezTo>
                  <a:cubicBezTo>
                    <a:pt x="-892" y="314380"/>
                    <a:pt x="8266" y="261306"/>
                    <a:pt x="27060" y="211331"/>
                  </a:cubicBezTo>
                  <a:cubicBezTo>
                    <a:pt x="43530" y="168265"/>
                    <a:pt x="68631" y="129010"/>
                    <a:pt x="100827" y="95971"/>
                  </a:cubicBezTo>
                  <a:cubicBezTo>
                    <a:pt x="131945" y="64582"/>
                    <a:pt x="169400" y="40169"/>
                    <a:pt x="210700" y="24357"/>
                  </a:cubicBezTo>
                  <a:cubicBezTo>
                    <a:pt x="253899" y="7923"/>
                    <a:pt x="299785" y="-332"/>
                    <a:pt x="346011" y="15"/>
                  </a:cubicBezTo>
                  <a:cubicBezTo>
                    <a:pt x="372629" y="-204"/>
                    <a:pt x="399211" y="1993"/>
                    <a:pt x="425431" y="6577"/>
                  </a:cubicBezTo>
                  <a:cubicBezTo>
                    <a:pt x="446369" y="10332"/>
                    <a:pt x="467081" y="15255"/>
                    <a:pt x="487469" y="21323"/>
                  </a:cubicBezTo>
                  <a:cubicBezTo>
                    <a:pt x="502557" y="25706"/>
                    <a:pt x="517201" y="31494"/>
                    <a:pt x="531206" y="38609"/>
                  </a:cubicBezTo>
                  <a:cubicBezTo>
                    <a:pt x="542723" y="44677"/>
                    <a:pt x="550919" y="49122"/>
                    <a:pt x="555653" y="51803"/>
                  </a:cubicBezTo>
                  <a:lnTo>
                    <a:pt x="517993" y="156438"/>
                  </a:lnTo>
                  <a:cubicBezTo>
                    <a:pt x="496097" y="143875"/>
                    <a:pt x="472685" y="134153"/>
                    <a:pt x="448324" y="127510"/>
                  </a:cubicBezTo>
                  <a:cubicBezTo>
                    <a:pt x="416446" y="118103"/>
                    <a:pt x="383348" y="113466"/>
                    <a:pt x="350109" y="113752"/>
                  </a:cubicBezTo>
                  <a:cubicBezTo>
                    <a:pt x="320869" y="113538"/>
                    <a:pt x="291855" y="118878"/>
                    <a:pt x="264613" y="129486"/>
                  </a:cubicBezTo>
                  <a:cubicBezTo>
                    <a:pt x="238459" y="139863"/>
                    <a:pt x="215001" y="156025"/>
                    <a:pt x="196003" y="176758"/>
                  </a:cubicBezTo>
                  <a:cubicBezTo>
                    <a:pt x="175512" y="199708"/>
                    <a:pt x="160081" y="226703"/>
                    <a:pt x="150712" y="255993"/>
                  </a:cubicBezTo>
                  <a:cubicBezTo>
                    <a:pt x="139236" y="291776"/>
                    <a:pt x="133722" y="329198"/>
                    <a:pt x="134390" y="366766"/>
                  </a:cubicBezTo>
                  <a:cubicBezTo>
                    <a:pt x="134054" y="401374"/>
                    <a:pt x="138331" y="435873"/>
                    <a:pt x="147108" y="469355"/>
                  </a:cubicBezTo>
                  <a:cubicBezTo>
                    <a:pt x="154647" y="498628"/>
                    <a:pt x="167981" y="526097"/>
                    <a:pt x="186323" y="550142"/>
                  </a:cubicBezTo>
                  <a:cubicBezTo>
                    <a:pt x="204063" y="572945"/>
                    <a:pt x="227103" y="591084"/>
                    <a:pt x="253449" y="602988"/>
                  </a:cubicBezTo>
                  <a:cubicBezTo>
                    <a:pt x="284182" y="616219"/>
                    <a:pt x="317429" y="622623"/>
                    <a:pt x="350886" y="621756"/>
                  </a:cubicBezTo>
                  <a:cubicBezTo>
                    <a:pt x="388320" y="622790"/>
                    <a:pt x="425695" y="618176"/>
                    <a:pt x="461749" y="608068"/>
                  </a:cubicBezTo>
                  <a:cubicBezTo>
                    <a:pt x="484447" y="601204"/>
                    <a:pt x="506563" y="592545"/>
                    <a:pt x="527885" y="582174"/>
                  </a:cubicBezTo>
                  <a:lnTo>
                    <a:pt x="562507" y="686809"/>
                  </a:lnTo>
                  <a:cubicBezTo>
                    <a:pt x="552085" y="693361"/>
                    <a:pt x="541001" y="698800"/>
                    <a:pt x="529439" y="703037"/>
                  </a:cubicBezTo>
                  <a:cubicBezTo>
                    <a:pt x="513255" y="709206"/>
                    <a:pt x="496743" y="714482"/>
                    <a:pt x="479979" y="718841"/>
                  </a:cubicBezTo>
                  <a:cubicBezTo>
                    <a:pt x="458911" y="724306"/>
                    <a:pt x="437500" y="728360"/>
                    <a:pt x="415892" y="730977"/>
                  </a:cubicBezTo>
                  <a:cubicBezTo>
                    <a:pt x="390698" y="734139"/>
                    <a:pt x="365326" y="735671"/>
                    <a:pt x="339934" y="735563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AEFDAEA-9CC5-B8AA-9246-93F582E57440}"/>
                </a:ext>
              </a:extLst>
            </p:cNvPr>
            <p:cNvSpPr/>
            <p:nvPr/>
          </p:nvSpPr>
          <p:spPr>
            <a:xfrm>
              <a:off x="8064338" y="3470779"/>
              <a:ext cx="430482" cy="555898"/>
            </a:xfrm>
            <a:custGeom>
              <a:avLst/>
              <a:gdLst>
                <a:gd name="connsiteX0" fmla="*/ 215033 w 430482"/>
                <a:gd name="connsiteY0" fmla="*/ 102 h 555898"/>
                <a:gd name="connsiteX1" fmla="*/ 317770 w 430482"/>
                <a:gd name="connsiteY1" fmla="*/ 15342 h 555898"/>
                <a:gd name="connsiteX2" fmla="*/ 384471 w 430482"/>
                <a:gd name="connsiteY2" fmla="*/ 58028 h 555898"/>
                <a:gd name="connsiteX3" fmla="*/ 419800 w 430482"/>
                <a:gd name="connsiteY3" fmla="*/ 124563 h 555898"/>
                <a:gd name="connsiteX4" fmla="*/ 430469 w 430482"/>
                <a:gd name="connsiteY4" fmla="*/ 210430 h 555898"/>
                <a:gd name="connsiteX5" fmla="*/ 430470 w 430482"/>
                <a:gd name="connsiteY5" fmla="*/ 532448 h 555898"/>
                <a:gd name="connsiteX6" fmla="*/ 344479 w 430482"/>
                <a:gd name="connsiteY6" fmla="*/ 547195 h 555898"/>
                <a:gd name="connsiteX7" fmla="*/ 214750 w 430482"/>
                <a:gd name="connsiteY7" fmla="*/ 555873 h 555898"/>
                <a:gd name="connsiteX8" fmla="*/ 127275 w 430482"/>
                <a:gd name="connsiteY8" fmla="*/ 546701 h 555898"/>
                <a:gd name="connsiteX9" fmla="*/ 59585 w 430482"/>
                <a:gd name="connsiteY9" fmla="*/ 517208 h 555898"/>
                <a:gd name="connsiteX10" fmla="*/ 15847 w 430482"/>
                <a:gd name="connsiteY10" fmla="*/ 464432 h 555898"/>
                <a:gd name="connsiteX11" fmla="*/ 91 w 430482"/>
                <a:gd name="connsiteY11" fmla="*/ 384139 h 555898"/>
                <a:gd name="connsiteX12" fmla="*/ 17897 w 430482"/>
                <a:gd name="connsiteY12" fmla="*/ 306880 h 555898"/>
                <a:gd name="connsiteX13" fmla="*/ 66227 w 430482"/>
                <a:gd name="connsiteY13" fmla="*/ 255586 h 555898"/>
                <a:gd name="connsiteX14" fmla="*/ 136885 w 430482"/>
                <a:gd name="connsiteY14" fmla="*/ 227363 h 555898"/>
                <a:gd name="connsiteX15" fmla="*/ 220969 w 430482"/>
                <a:gd name="connsiteY15" fmla="*/ 218544 h 555898"/>
                <a:gd name="connsiteX16" fmla="*/ 263717 w 430482"/>
                <a:gd name="connsiteY16" fmla="*/ 221084 h 555898"/>
                <a:gd name="connsiteX17" fmla="*/ 311552 w 430482"/>
                <a:gd name="connsiteY17" fmla="*/ 229692 h 555898"/>
                <a:gd name="connsiteX18" fmla="*/ 311552 w 430482"/>
                <a:gd name="connsiteY18" fmla="*/ 209371 h 555898"/>
                <a:gd name="connsiteX19" fmla="*/ 306465 w 430482"/>
                <a:gd name="connsiteY19" fmla="*/ 168731 h 555898"/>
                <a:gd name="connsiteX20" fmla="*/ 255096 w 430482"/>
                <a:gd name="connsiteY20" fmla="*/ 111863 h 555898"/>
                <a:gd name="connsiteX21" fmla="*/ 202668 w 430482"/>
                <a:gd name="connsiteY21" fmla="*/ 103749 h 555898"/>
                <a:gd name="connsiteX22" fmla="*/ 124308 w 430482"/>
                <a:gd name="connsiteY22" fmla="*/ 109817 h 555898"/>
                <a:gd name="connsiteX23" fmla="*/ 66368 w 430482"/>
                <a:gd name="connsiteY23" fmla="*/ 123928 h 555898"/>
                <a:gd name="connsiteX24" fmla="*/ 51389 w 430482"/>
                <a:gd name="connsiteY24" fmla="*/ 24444 h 555898"/>
                <a:gd name="connsiteX25" fmla="*/ 119503 w 430482"/>
                <a:gd name="connsiteY25" fmla="*/ 8216 h 555898"/>
                <a:gd name="connsiteX26" fmla="*/ 215033 w 430482"/>
                <a:gd name="connsiteY26" fmla="*/ 102 h 555898"/>
                <a:gd name="connsiteX27" fmla="*/ 225207 w 430482"/>
                <a:gd name="connsiteY27" fmla="*/ 458294 h 555898"/>
                <a:gd name="connsiteX28" fmla="*/ 311693 w 430482"/>
                <a:gd name="connsiteY28" fmla="*/ 452226 h 555898"/>
                <a:gd name="connsiteX29" fmla="*/ 311693 w 430482"/>
                <a:gd name="connsiteY29" fmla="*/ 316052 h 555898"/>
                <a:gd name="connsiteX30" fmla="*/ 282158 w 430482"/>
                <a:gd name="connsiteY30" fmla="*/ 309984 h 555898"/>
                <a:gd name="connsiteX31" fmla="*/ 239763 w 430482"/>
                <a:gd name="connsiteY31" fmla="*/ 306880 h 555898"/>
                <a:gd name="connsiteX32" fmla="*/ 198499 w 430482"/>
                <a:gd name="connsiteY32" fmla="*/ 309984 h 555898"/>
                <a:gd name="connsiteX33" fmla="*/ 160909 w 430482"/>
                <a:gd name="connsiteY33" fmla="*/ 321132 h 555898"/>
                <a:gd name="connsiteX34" fmla="*/ 133917 w 430482"/>
                <a:gd name="connsiteY34" fmla="*/ 343993 h 555898"/>
                <a:gd name="connsiteX35" fmla="*/ 123742 w 430482"/>
                <a:gd name="connsiteY35" fmla="*/ 381105 h 555898"/>
                <a:gd name="connsiteX36" fmla="*/ 151229 w 430482"/>
                <a:gd name="connsiteY36" fmla="*/ 441501 h 555898"/>
                <a:gd name="connsiteX37" fmla="*/ 225207 w 430482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482" h="555898">
                  <a:moveTo>
                    <a:pt x="215033" y="102"/>
                  </a:moveTo>
                  <a:cubicBezTo>
                    <a:pt x="249904" y="-804"/>
                    <a:pt x="284668" y="4353"/>
                    <a:pt x="317770" y="15342"/>
                  </a:cubicBezTo>
                  <a:cubicBezTo>
                    <a:pt x="343164" y="23911"/>
                    <a:pt x="366067" y="38568"/>
                    <a:pt x="384471" y="58028"/>
                  </a:cubicBezTo>
                  <a:cubicBezTo>
                    <a:pt x="401385" y="77081"/>
                    <a:pt x="413497" y="99892"/>
                    <a:pt x="419800" y="124563"/>
                  </a:cubicBezTo>
                  <a:cubicBezTo>
                    <a:pt x="427140" y="152589"/>
                    <a:pt x="430728" y="181462"/>
                    <a:pt x="430469" y="210430"/>
                  </a:cubicBezTo>
                  <a:lnTo>
                    <a:pt x="430470" y="532448"/>
                  </a:lnTo>
                  <a:cubicBezTo>
                    <a:pt x="411628" y="536540"/>
                    <a:pt x="382964" y="541456"/>
                    <a:pt x="344479" y="547195"/>
                  </a:cubicBezTo>
                  <a:cubicBezTo>
                    <a:pt x="301512" y="553302"/>
                    <a:pt x="258149" y="556203"/>
                    <a:pt x="214750" y="555873"/>
                  </a:cubicBezTo>
                  <a:cubicBezTo>
                    <a:pt x="185339" y="556114"/>
                    <a:pt x="155995" y="553037"/>
                    <a:pt x="127275" y="546701"/>
                  </a:cubicBezTo>
                  <a:cubicBezTo>
                    <a:pt x="102952" y="541526"/>
                    <a:pt x="79927" y="531494"/>
                    <a:pt x="59585" y="517208"/>
                  </a:cubicBezTo>
                  <a:cubicBezTo>
                    <a:pt x="40826" y="503533"/>
                    <a:pt x="25791" y="485391"/>
                    <a:pt x="15847" y="464432"/>
                  </a:cubicBezTo>
                  <a:cubicBezTo>
                    <a:pt x="4609" y="439194"/>
                    <a:pt x="-778" y="411747"/>
                    <a:pt x="91" y="384139"/>
                  </a:cubicBezTo>
                  <a:cubicBezTo>
                    <a:pt x="-771" y="357281"/>
                    <a:pt x="5364" y="330660"/>
                    <a:pt x="17897" y="306880"/>
                  </a:cubicBezTo>
                  <a:cubicBezTo>
                    <a:pt x="29575" y="286101"/>
                    <a:pt x="46168" y="268491"/>
                    <a:pt x="66227" y="255586"/>
                  </a:cubicBezTo>
                  <a:cubicBezTo>
                    <a:pt x="87860" y="241957"/>
                    <a:pt x="111807" y="232392"/>
                    <a:pt x="136885" y="227363"/>
                  </a:cubicBezTo>
                  <a:cubicBezTo>
                    <a:pt x="164524" y="221478"/>
                    <a:pt x="192708" y="218522"/>
                    <a:pt x="220969" y="218544"/>
                  </a:cubicBezTo>
                  <a:cubicBezTo>
                    <a:pt x="235255" y="218585"/>
                    <a:pt x="249527" y="219433"/>
                    <a:pt x="263717" y="221084"/>
                  </a:cubicBezTo>
                  <a:cubicBezTo>
                    <a:pt x="279819" y="223000"/>
                    <a:pt x="295793" y="225875"/>
                    <a:pt x="311552" y="229692"/>
                  </a:cubicBezTo>
                  <a:lnTo>
                    <a:pt x="311552" y="209371"/>
                  </a:lnTo>
                  <a:cubicBezTo>
                    <a:pt x="311612" y="195663"/>
                    <a:pt x="309902" y="182003"/>
                    <a:pt x="306465" y="168731"/>
                  </a:cubicBezTo>
                  <a:cubicBezTo>
                    <a:pt x="299919" y="142403"/>
                    <a:pt x="280650" y="121071"/>
                    <a:pt x="255096" y="111863"/>
                  </a:cubicBezTo>
                  <a:cubicBezTo>
                    <a:pt x="238268" y="105964"/>
                    <a:pt x="220495" y="103214"/>
                    <a:pt x="202668" y="103749"/>
                  </a:cubicBezTo>
                  <a:cubicBezTo>
                    <a:pt x="176423" y="103548"/>
                    <a:pt x="150208" y="105578"/>
                    <a:pt x="124308" y="109817"/>
                  </a:cubicBezTo>
                  <a:cubicBezTo>
                    <a:pt x="104630" y="112876"/>
                    <a:pt x="85247" y="117597"/>
                    <a:pt x="66368" y="123928"/>
                  </a:cubicBezTo>
                  <a:lnTo>
                    <a:pt x="51389" y="24444"/>
                  </a:lnTo>
                  <a:cubicBezTo>
                    <a:pt x="73680" y="17430"/>
                    <a:pt x="96442" y="12007"/>
                    <a:pt x="119503" y="8216"/>
                  </a:cubicBezTo>
                  <a:cubicBezTo>
                    <a:pt x="151038" y="2656"/>
                    <a:pt x="183011" y="-60"/>
                    <a:pt x="215033" y="102"/>
                  </a:cubicBezTo>
                  <a:close/>
                  <a:moveTo>
                    <a:pt x="225207" y="458294"/>
                  </a:moveTo>
                  <a:cubicBezTo>
                    <a:pt x="254163" y="458981"/>
                    <a:pt x="283118" y="456949"/>
                    <a:pt x="311693" y="452226"/>
                  </a:cubicBezTo>
                  <a:lnTo>
                    <a:pt x="311693" y="316052"/>
                  </a:lnTo>
                  <a:cubicBezTo>
                    <a:pt x="301986" y="313412"/>
                    <a:pt x="292121" y="311385"/>
                    <a:pt x="282158" y="309984"/>
                  </a:cubicBezTo>
                  <a:cubicBezTo>
                    <a:pt x="268129" y="307849"/>
                    <a:pt x="253955" y="306811"/>
                    <a:pt x="239763" y="306880"/>
                  </a:cubicBezTo>
                  <a:cubicBezTo>
                    <a:pt x="225951" y="306909"/>
                    <a:pt x="212160" y="307947"/>
                    <a:pt x="198499" y="309984"/>
                  </a:cubicBezTo>
                  <a:cubicBezTo>
                    <a:pt x="185470" y="311754"/>
                    <a:pt x="172793" y="315514"/>
                    <a:pt x="160909" y="321132"/>
                  </a:cubicBezTo>
                  <a:cubicBezTo>
                    <a:pt x="150055" y="326250"/>
                    <a:pt x="140745" y="334135"/>
                    <a:pt x="133917" y="343993"/>
                  </a:cubicBezTo>
                  <a:cubicBezTo>
                    <a:pt x="126789" y="355026"/>
                    <a:pt x="123237" y="367984"/>
                    <a:pt x="123742" y="381105"/>
                  </a:cubicBezTo>
                  <a:cubicBezTo>
                    <a:pt x="123742" y="410221"/>
                    <a:pt x="132905" y="430353"/>
                    <a:pt x="151229" y="441501"/>
                  </a:cubicBezTo>
                  <a:cubicBezTo>
                    <a:pt x="169553" y="452649"/>
                    <a:pt x="194212" y="458247"/>
                    <a:pt x="225207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35E75B-9CB1-CBC2-BFC1-C3317E9AA4EB}"/>
                </a:ext>
              </a:extLst>
            </p:cNvPr>
            <p:cNvSpPr/>
            <p:nvPr/>
          </p:nvSpPr>
          <p:spPr>
            <a:xfrm>
              <a:off x="859620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3 w 324391"/>
                <a:gd name="connsiteY3" fmla="*/ 110088 h 542809"/>
                <a:gd name="connsiteX4" fmla="*/ 122875 w 324391"/>
                <a:gd name="connsiteY4" fmla="*/ 117144 h 542809"/>
                <a:gd name="connsiteX5" fmla="*/ 12287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8" y="114375"/>
                    <a:pt x="260799" y="111570"/>
                  </a:cubicBezTo>
                  <a:cubicBezTo>
                    <a:pt x="240169" y="107635"/>
                    <a:pt x="219197" y="105768"/>
                    <a:pt x="198196" y="105996"/>
                  </a:cubicBezTo>
                  <a:cubicBezTo>
                    <a:pt x="183688" y="106072"/>
                    <a:pt x="169217" y="107441"/>
                    <a:pt x="154953" y="110088"/>
                  </a:cubicBezTo>
                  <a:cubicBezTo>
                    <a:pt x="144119" y="111746"/>
                    <a:pt x="133404" y="114103"/>
                    <a:pt x="122875" y="117144"/>
                  </a:cubicBezTo>
                  <a:lnTo>
                    <a:pt x="12287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7" y="3605"/>
                    <a:pt x="167766" y="-322"/>
                    <a:pt x="207594" y="21"/>
                  </a:cubicBezTo>
                  <a:cubicBezTo>
                    <a:pt x="215720" y="21"/>
                    <a:pt x="225188" y="585"/>
                    <a:pt x="235857" y="1573"/>
                  </a:cubicBezTo>
                  <a:cubicBezTo>
                    <a:pt x="246527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C9436B2-37EE-25A5-816E-83373333E64C}"/>
                </a:ext>
              </a:extLst>
            </p:cNvPr>
            <p:cNvSpPr/>
            <p:nvPr/>
          </p:nvSpPr>
          <p:spPr>
            <a:xfrm>
              <a:off x="8948749" y="3227039"/>
              <a:ext cx="479241" cy="801631"/>
            </a:xfrm>
            <a:custGeom>
              <a:avLst/>
              <a:gdLst>
                <a:gd name="connsiteX0" fmla="*/ 478959 w 479241"/>
                <a:gd name="connsiteY0" fmla="*/ 772167 h 801631"/>
                <a:gd name="connsiteX1" fmla="*/ 387103 w 479241"/>
                <a:gd name="connsiteY1" fmla="*/ 792487 h 801631"/>
                <a:gd name="connsiteX2" fmla="*/ 270588 w 479241"/>
                <a:gd name="connsiteY2" fmla="*/ 801589 h 801631"/>
                <a:gd name="connsiteX3" fmla="*/ 157535 w 479241"/>
                <a:gd name="connsiteY3" fmla="*/ 782327 h 801631"/>
                <a:gd name="connsiteX4" fmla="*/ 72745 w 479241"/>
                <a:gd name="connsiteY4" fmla="*/ 726941 h 801631"/>
                <a:gd name="connsiteX5" fmla="*/ 18833 w 479241"/>
                <a:gd name="connsiteY5" fmla="*/ 639592 h 801631"/>
                <a:gd name="connsiteX6" fmla="*/ 38 w 479241"/>
                <a:gd name="connsiteY6" fmla="*/ 524233 h 801631"/>
                <a:gd name="connsiteX7" fmla="*/ 15795 w 479241"/>
                <a:gd name="connsiteY7" fmla="*/ 409932 h 801631"/>
                <a:gd name="connsiteX8" fmla="*/ 62076 w 479241"/>
                <a:gd name="connsiteY8" fmla="*/ 322089 h 801631"/>
                <a:gd name="connsiteX9" fmla="*/ 136338 w 479241"/>
                <a:gd name="connsiteY9" fmla="*/ 265644 h 801631"/>
                <a:gd name="connsiteX10" fmla="*/ 237096 w 479241"/>
                <a:gd name="connsiteY10" fmla="*/ 245818 h 801631"/>
                <a:gd name="connsiteX11" fmla="*/ 305282 w 479241"/>
                <a:gd name="connsiteY11" fmla="*/ 254990 h 801631"/>
                <a:gd name="connsiteX12" fmla="*/ 356156 w 479241"/>
                <a:gd name="connsiteY12" fmla="*/ 275310 h 801631"/>
                <a:gd name="connsiteX13" fmla="*/ 356155 w 479241"/>
                <a:gd name="connsiteY13" fmla="*/ 20320 h 801631"/>
                <a:gd name="connsiteX14" fmla="*/ 479242 w 479241"/>
                <a:gd name="connsiteY14" fmla="*/ 0 h 801631"/>
                <a:gd name="connsiteX15" fmla="*/ 125668 w 479241"/>
                <a:gd name="connsiteY15" fmla="*/ 521199 h 801631"/>
                <a:gd name="connsiteX16" fmla="*/ 164318 w 479241"/>
                <a:gd name="connsiteY16" fmla="*/ 648694 h 801631"/>
                <a:gd name="connsiteX17" fmla="*/ 271154 w 479241"/>
                <a:gd name="connsiteY17" fmla="*/ 694908 h 801631"/>
                <a:gd name="connsiteX18" fmla="*/ 321533 w 479241"/>
                <a:gd name="connsiteY18" fmla="*/ 692368 h 801631"/>
                <a:gd name="connsiteX19" fmla="*/ 355661 w 479241"/>
                <a:gd name="connsiteY19" fmla="*/ 686794 h 801631"/>
                <a:gd name="connsiteX20" fmla="*/ 355660 w 479241"/>
                <a:gd name="connsiteY20" fmla="*/ 382132 h 801631"/>
                <a:gd name="connsiteX21" fmla="*/ 312418 w 479241"/>
                <a:gd name="connsiteY21" fmla="*/ 361318 h 801631"/>
                <a:gd name="connsiteX22" fmla="*/ 254902 w 479241"/>
                <a:gd name="connsiteY22" fmla="*/ 351652 h 801631"/>
                <a:gd name="connsiteX23" fmla="*/ 156687 w 479241"/>
                <a:gd name="connsiteY23" fmla="*/ 397373 h 801631"/>
                <a:gd name="connsiteX24" fmla="*/ 125880 w 479241"/>
                <a:gd name="connsiteY24" fmla="*/ 521199 h 8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9241" h="801631">
                  <a:moveTo>
                    <a:pt x="478959" y="772167"/>
                  </a:moveTo>
                  <a:cubicBezTo>
                    <a:pt x="448808" y="780897"/>
                    <a:pt x="418126" y="787685"/>
                    <a:pt x="387103" y="792487"/>
                  </a:cubicBezTo>
                  <a:cubicBezTo>
                    <a:pt x="348577" y="798676"/>
                    <a:pt x="309610" y="801720"/>
                    <a:pt x="270588" y="801589"/>
                  </a:cubicBezTo>
                  <a:cubicBezTo>
                    <a:pt x="232034" y="802225"/>
                    <a:pt x="193697" y="795693"/>
                    <a:pt x="157535" y="782327"/>
                  </a:cubicBezTo>
                  <a:cubicBezTo>
                    <a:pt x="125581" y="770229"/>
                    <a:pt x="96648" y="751329"/>
                    <a:pt x="72745" y="726941"/>
                  </a:cubicBezTo>
                  <a:cubicBezTo>
                    <a:pt x="48776" y="701971"/>
                    <a:pt x="30398" y="672196"/>
                    <a:pt x="18833" y="639592"/>
                  </a:cubicBezTo>
                  <a:cubicBezTo>
                    <a:pt x="5807" y="602546"/>
                    <a:pt x="-556" y="563491"/>
                    <a:pt x="38" y="524233"/>
                  </a:cubicBezTo>
                  <a:cubicBezTo>
                    <a:pt x="-443" y="485561"/>
                    <a:pt x="4868" y="447035"/>
                    <a:pt x="15795" y="409932"/>
                  </a:cubicBezTo>
                  <a:cubicBezTo>
                    <a:pt x="25176" y="377852"/>
                    <a:pt x="40914" y="347980"/>
                    <a:pt x="62076" y="322089"/>
                  </a:cubicBezTo>
                  <a:cubicBezTo>
                    <a:pt x="82196" y="297866"/>
                    <a:pt x="107597" y="278559"/>
                    <a:pt x="136338" y="265644"/>
                  </a:cubicBezTo>
                  <a:cubicBezTo>
                    <a:pt x="168116" y="251911"/>
                    <a:pt x="202476" y="245150"/>
                    <a:pt x="237096" y="245818"/>
                  </a:cubicBezTo>
                  <a:cubicBezTo>
                    <a:pt x="260155" y="245471"/>
                    <a:pt x="283137" y="248562"/>
                    <a:pt x="305282" y="254990"/>
                  </a:cubicBezTo>
                  <a:cubicBezTo>
                    <a:pt x="322810" y="260242"/>
                    <a:pt x="339835" y="267042"/>
                    <a:pt x="356156" y="275310"/>
                  </a:cubicBezTo>
                  <a:lnTo>
                    <a:pt x="356155" y="20320"/>
                  </a:lnTo>
                  <a:lnTo>
                    <a:pt x="479242" y="0"/>
                  </a:lnTo>
                  <a:close/>
                  <a:moveTo>
                    <a:pt x="125668" y="521199"/>
                  </a:moveTo>
                  <a:cubicBezTo>
                    <a:pt x="125668" y="575386"/>
                    <a:pt x="138552" y="617884"/>
                    <a:pt x="164318" y="648694"/>
                  </a:cubicBezTo>
                  <a:cubicBezTo>
                    <a:pt x="190085" y="679503"/>
                    <a:pt x="225697" y="694908"/>
                    <a:pt x="271154" y="694908"/>
                  </a:cubicBezTo>
                  <a:cubicBezTo>
                    <a:pt x="287982" y="695059"/>
                    <a:pt x="304805" y="694211"/>
                    <a:pt x="321533" y="692368"/>
                  </a:cubicBezTo>
                  <a:cubicBezTo>
                    <a:pt x="332997" y="691095"/>
                    <a:pt x="344388" y="689234"/>
                    <a:pt x="355661" y="686794"/>
                  </a:cubicBezTo>
                  <a:lnTo>
                    <a:pt x="355660" y="382132"/>
                  </a:lnTo>
                  <a:cubicBezTo>
                    <a:pt x="342169" y="373425"/>
                    <a:pt x="327643" y="366433"/>
                    <a:pt x="312418" y="361318"/>
                  </a:cubicBezTo>
                  <a:cubicBezTo>
                    <a:pt x="293949" y="354804"/>
                    <a:pt x="274489" y="351533"/>
                    <a:pt x="254902" y="351652"/>
                  </a:cubicBezTo>
                  <a:cubicBezTo>
                    <a:pt x="210105" y="351652"/>
                    <a:pt x="177366" y="366892"/>
                    <a:pt x="156687" y="397373"/>
                  </a:cubicBezTo>
                  <a:cubicBezTo>
                    <a:pt x="136008" y="427853"/>
                    <a:pt x="125739" y="469128"/>
                    <a:pt x="125880" y="521199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3F83968-3F5C-0044-E7FE-C4C51BE05530}"/>
                </a:ext>
              </a:extLst>
            </p:cNvPr>
            <p:cNvSpPr/>
            <p:nvPr/>
          </p:nvSpPr>
          <p:spPr>
            <a:xfrm>
              <a:off x="4092096" y="3454723"/>
              <a:ext cx="609426" cy="745274"/>
            </a:xfrm>
            <a:custGeom>
              <a:avLst/>
              <a:gdLst>
                <a:gd name="connsiteX0" fmla="*/ 600948 w 609426"/>
                <a:gd name="connsiteY0" fmla="*/ 410496 h 745274"/>
                <a:gd name="connsiteX1" fmla="*/ 24377 w 609426"/>
                <a:gd name="connsiteY1" fmla="*/ 743098 h 745274"/>
                <a:gd name="connsiteX2" fmla="*/ 2177 w 609426"/>
                <a:gd name="connsiteY2" fmla="*/ 737158 h 745274"/>
                <a:gd name="connsiteX3" fmla="*/ 0 w 609426"/>
                <a:gd name="connsiteY3" fmla="*/ 728987 h 745274"/>
                <a:gd name="connsiteX4" fmla="*/ 0 w 609426"/>
                <a:gd name="connsiteY4" fmla="*/ 370208 h 745274"/>
                <a:gd name="connsiteX5" fmla="*/ 16252 w 609426"/>
                <a:gd name="connsiteY5" fmla="*/ 341986 h 745274"/>
                <a:gd name="connsiteX6" fmla="*/ 609427 w 609426"/>
                <a:gd name="connsiteY6" fmla="*/ 0 h 745274"/>
                <a:gd name="connsiteX7" fmla="*/ 609427 w 609426"/>
                <a:gd name="connsiteY7" fmla="*/ 396455 h 745274"/>
                <a:gd name="connsiteX8" fmla="*/ 600948 w 609426"/>
                <a:gd name="connsiteY8" fmla="*/ 410496 h 74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6" h="745274">
                  <a:moveTo>
                    <a:pt x="600948" y="410496"/>
                  </a:moveTo>
                  <a:lnTo>
                    <a:pt x="24377" y="743098"/>
                  </a:lnTo>
                  <a:cubicBezTo>
                    <a:pt x="16604" y="747579"/>
                    <a:pt x="6665" y="744920"/>
                    <a:pt x="2177" y="737158"/>
                  </a:cubicBezTo>
                  <a:cubicBezTo>
                    <a:pt x="741" y="734674"/>
                    <a:pt x="-10" y="731855"/>
                    <a:pt x="0" y="728987"/>
                  </a:cubicBezTo>
                  <a:lnTo>
                    <a:pt x="0" y="370208"/>
                  </a:lnTo>
                  <a:cubicBezTo>
                    <a:pt x="-41" y="358572"/>
                    <a:pt x="6160" y="347804"/>
                    <a:pt x="16252" y="341986"/>
                  </a:cubicBezTo>
                  <a:lnTo>
                    <a:pt x="609427" y="0"/>
                  </a:lnTo>
                  <a:lnTo>
                    <a:pt x="609427" y="396455"/>
                  </a:lnTo>
                  <a:cubicBezTo>
                    <a:pt x="609350" y="402322"/>
                    <a:pt x="606108" y="407690"/>
                    <a:pt x="600948" y="410496"/>
                  </a:cubicBez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66D14B7-08CE-6F8A-5896-5F849A2E0565}"/>
                </a:ext>
              </a:extLst>
            </p:cNvPr>
            <p:cNvSpPr/>
            <p:nvPr/>
          </p:nvSpPr>
          <p:spPr>
            <a:xfrm>
              <a:off x="4092096" y="3114159"/>
              <a:ext cx="541241" cy="503337"/>
            </a:xfrm>
            <a:custGeom>
              <a:avLst/>
              <a:gdLst>
                <a:gd name="connsiteX0" fmla="*/ 541242 w 541241"/>
                <a:gd name="connsiteY0" fmla="*/ 300348 h 503337"/>
                <a:gd name="connsiteX1" fmla="*/ 24377 w 541241"/>
                <a:gd name="connsiteY1" fmla="*/ 2177 h 503337"/>
                <a:gd name="connsiteX2" fmla="*/ 2177 w 541241"/>
                <a:gd name="connsiteY2" fmla="*/ 8117 h 503337"/>
                <a:gd name="connsiteX3" fmla="*/ 0 w 541241"/>
                <a:gd name="connsiteY3" fmla="*/ 16288 h 503337"/>
                <a:gd name="connsiteX4" fmla="*/ 0 w 541241"/>
                <a:gd name="connsiteY4" fmla="*/ 375067 h 503337"/>
                <a:gd name="connsiteX5" fmla="*/ 16252 w 541241"/>
                <a:gd name="connsiteY5" fmla="*/ 403289 h 503337"/>
                <a:gd name="connsiteX6" fmla="*/ 189788 w 541241"/>
                <a:gd name="connsiteY6" fmla="*/ 503338 h 50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241" h="503337">
                  <a:moveTo>
                    <a:pt x="541242" y="300348"/>
                  </a:moveTo>
                  <a:lnTo>
                    <a:pt x="24377" y="2177"/>
                  </a:lnTo>
                  <a:cubicBezTo>
                    <a:pt x="16604" y="-2304"/>
                    <a:pt x="6665" y="355"/>
                    <a:pt x="2177" y="8117"/>
                  </a:cubicBezTo>
                  <a:cubicBezTo>
                    <a:pt x="741" y="10600"/>
                    <a:pt x="-10" y="13420"/>
                    <a:pt x="0" y="16288"/>
                  </a:cubicBezTo>
                  <a:lnTo>
                    <a:pt x="0" y="375067"/>
                  </a:lnTo>
                  <a:cubicBezTo>
                    <a:pt x="-41" y="386703"/>
                    <a:pt x="6160" y="397471"/>
                    <a:pt x="16252" y="403289"/>
                  </a:cubicBezTo>
                  <a:lnTo>
                    <a:pt x="189788" y="503338"/>
                  </a:ln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30BA558-1BAE-6346-A770-CB78582CA17B}"/>
              </a:ext>
            </a:extLst>
          </p:cNvPr>
          <p:cNvSpPr/>
          <p:nvPr userDrawn="1"/>
        </p:nvSpPr>
        <p:spPr>
          <a:xfrm>
            <a:off x="11338560" y="6812280"/>
            <a:ext cx="27432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Axiforma Book" pitchFamily="2" charset="77"/>
            </a:endParaRPr>
          </a:p>
        </p:txBody>
      </p:sp>
      <p:sp>
        <p:nvSpPr>
          <p:cNvPr id="40" name="Slide Number Placeholder 8">
            <a:extLst>
              <a:ext uri="{FF2B5EF4-FFF2-40B4-BE49-F238E27FC236}">
                <a16:creationId xmlns:a16="http://schemas.microsoft.com/office/drawing/2014/main" id="{BE21FFC7-4B9A-E344-B0F3-52D225380BAC}"/>
              </a:ext>
            </a:extLst>
          </p:cNvPr>
          <p:cNvSpPr txBox="1">
            <a:spLocks/>
          </p:cNvSpPr>
          <p:nvPr userDrawn="1"/>
        </p:nvSpPr>
        <p:spPr>
          <a:xfrm>
            <a:off x="11338560" y="6583680"/>
            <a:ext cx="27432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012FAE8-3FE1-A745-BC66-41AC324923C7}" type="slidenum">
              <a:rPr lang="en-US" sz="800" smtClean="0">
                <a:latin typeface="Axiforma Book" pitchFamily="2" charset="77"/>
              </a:rPr>
              <a:pPr algn="ctr"/>
              <a:t>‹#›</a:t>
            </a:fld>
            <a:endParaRPr lang="en-US" sz="800" dirty="0">
              <a:latin typeface="Axiform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739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3082635-EFE3-54DA-998B-6E7E535423F7}"/>
              </a:ext>
            </a:extLst>
          </p:cNvPr>
          <p:cNvGrpSpPr/>
          <p:nvPr userDrawn="1"/>
        </p:nvGrpSpPr>
        <p:grpSpPr>
          <a:xfrm>
            <a:off x="1947813" y="457200"/>
            <a:ext cx="1552212" cy="315871"/>
            <a:chOff x="4092096" y="3114159"/>
            <a:chExt cx="5335894" cy="1085838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06C3F07-7B7C-7AEC-7436-E16E9758104C}"/>
                </a:ext>
              </a:extLst>
            </p:cNvPr>
            <p:cNvSpPr/>
            <p:nvPr/>
          </p:nvSpPr>
          <p:spPr>
            <a:xfrm>
              <a:off x="4983238" y="3311353"/>
              <a:ext cx="562650" cy="704080"/>
            </a:xfrm>
            <a:custGeom>
              <a:avLst/>
              <a:gdLst>
                <a:gd name="connsiteX0" fmla="*/ 562651 w 562650"/>
                <a:gd name="connsiteY0" fmla="*/ 0 h 704080"/>
                <a:gd name="connsiteX1" fmla="*/ 562651 w 562650"/>
                <a:gd name="connsiteY1" fmla="*/ 110773 h 704080"/>
                <a:gd name="connsiteX2" fmla="*/ 345942 w 562650"/>
                <a:gd name="connsiteY2" fmla="*/ 110773 h 704080"/>
                <a:gd name="connsiteX3" fmla="*/ 345942 w 562650"/>
                <a:gd name="connsiteY3" fmla="*/ 704080 h 704080"/>
                <a:gd name="connsiteX4" fmla="*/ 216709 w 562650"/>
                <a:gd name="connsiteY4" fmla="*/ 704080 h 704080"/>
                <a:gd name="connsiteX5" fmla="*/ 216709 w 562650"/>
                <a:gd name="connsiteY5" fmla="*/ 110773 h 704080"/>
                <a:gd name="connsiteX6" fmla="*/ 0 w 562650"/>
                <a:gd name="connsiteY6" fmla="*/ 110773 h 704080"/>
                <a:gd name="connsiteX7" fmla="*/ 0 w 562650"/>
                <a:gd name="connsiteY7" fmla="*/ 0 h 7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650" h="704080">
                  <a:moveTo>
                    <a:pt x="562651" y="0"/>
                  </a:moveTo>
                  <a:lnTo>
                    <a:pt x="562651" y="110773"/>
                  </a:lnTo>
                  <a:lnTo>
                    <a:pt x="345942" y="110773"/>
                  </a:lnTo>
                  <a:lnTo>
                    <a:pt x="345942" y="704080"/>
                  </a:lnTo>
                  <a:lnTo>
                    <a:pt x="216709" y="704080"/>
                  </a:lnTo>
                  <a:lnTo>
                    <a:pt x="216709" y="110773"/>
                  </a:lnTo>
                  <a:lnTo>
                    <a:pt x="0" y="110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7609139-340D-C693-74A7-0926CE5FCE63}"/>
                </a:ext>
              </a:extLst>
            </p:cNvPr>
            <p:cNvSpPr/>
            <p:nvPr/>
          </p:nvSpPr>
          <p:spPr>
            <a:xfrm>
              <a:off x="555267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4 w 324391"/>
                <a:gd name="connsiteY3" fmla="*/ 110088 h 542809"/>
                <a:gd name="connsiteX4" fmla="*/ 122945 w 324391"/>
                <a:gd name="connsiteY4" fmla="*/ 117144 h 542809"/>
                <a:gd name="connsiteX5" fmla="*/ 12294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9" y="114375"/>
                    <a:pt x="260799" y="111570"/>
                  </a:cubicBezTo>
                  <a:cubicBezTo>
                    <a:pt x="240169" y="107635"/>
                    <a:pt x="219198" y="105768"/>
                    <a:pt x="198196" y="105996"/>
                  </a:cubicBezTo>
                  <a:cubicBezTo>
                    <a:pt x="183689" y="106072"/>
                    <a:pt x="169217" y="107441"/>
                    <a:pt x="154954" y="110088"/>
                  </a:cubicBezTo>
                  <a:cubicBezTo>
                    <a:pt x="144141" y="111736"/>
                    <a:pt x="133448" y="114093"/>
                    <a:pt x="122945" y="117144"/>
                  </a:cubicBezTo>
                  <a:lnTo>
                    <a:pt x="12294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8" y="3605"/>
                    <a:pt x="167767" y="-322"/>
                    <a:pt x="207594" y="21"/>
                  </a:cubicBezTo>
                  <a:cubicBezTo>
                    <a:pt x="215719" y="21"/>
                    <a:pt x="225188" y="585"/>
                    <a:pt x="235857" y="1573"/>
                  </a:cubicBezTo>
                  <a:cubicBezTo>
                    <a:pt x="246526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B30917D-67B2-BE87-0180-B4D44E64BAB2}"/>
                </a:ext>
              </a:extLst>
            </p:cNvPr>
            <p:cNvSpPr/>
            <p:nvPr/>
          </p:nvSpPr>
          <p:spPr>
            <a:xfrm>
              <a:off x="5904000" y="3470779"/>
              <a:ext cx="430023" cy="555898"/>
            </a:xfrm>
            <a:custGeom>
              <a:avLst/>
              <a:gdLst>
                <a:gd name="connsiteX0" fmla="*/ 214574 w 430023"/>
                <a:gd name="connsiteY0" fmla="*/ 102 h 555898"/>
                <a:gd name="connsiteX1" fmla="*/ 317311 w 430023"/>
                <a:gd name="connsiteY1" fmla="*/ 15342 h 555898"/>
                <a:gd name="connsiteX2" fmla="*/ 384012 w 430023"/>
                <a:gd name="connsiteY2" fmla="*/ 58028 h 555898"/>
                <a:gd name="connsiteX3" fmla="*/ 419341 w 430023"/>
                <a:gd name="connsiteY3" fmla="*/ 124563 h 555898"/>
                <a:gd name="connsiteX4" fmla="*/ 430011 w 430023"/>
                <a:gd name="connsiteY4" fmla="*/ 210430 h 555898"/>
                <a:gd name="connsiteX5" fmla="*/ 430010 w 430023"/>
                <a:gd name="connsiteY5" fmla="*/ 532448 h 555898"/>
                <a:gd name="connsiteX6" fmla="*/ 344019 w 430023"/>
                <a:gd name="connsiteY6" fmla="*/ 547195 h 555898"/>
                <a:gd name="connsiteX7" fmla="*/ 214291 w 430023"/>
                <a:gd name="connsiteY7" fmla="*/ 555873 h 555898"/>
                <a:gd name="connsiteX8" fmla="*/ 126816 w 430023"/>
                <a:gd name="connsiteY8" fmla="*/ 546701 h 555898"/>
                <a:gd name="connsiteX9" fmla="*/ 59126 w 430023"/>
                <a:gd name="connsiteY9" fmla="*/ 517208 h 555898"/>
                <a:gd name="connsiteX10" fmla="*/ 15388 w 430023"/>
                <a:gd name="connsiteY10" fmla="*/ 464432 h 555898"/>
                <a:gd name="connsiteX11" fmla="*/ 126 w 430023"/>
                <a:gd name="connsiteY11" fmla="*/ 384139 h 555898"/>
                <a:gd name="connsiteX12" fmla="*/ 17932 w 430023"/>
                <a:gd name="connsiteY12" fmla="*/ 306880 h 555898"/>
                <a:gd name="connsiteX13" fmla="*/ 66262 w 430023"/>
                <a:gd name="connsiteY13" fmla="*/ 255586 h 555898"/>
                <a:gd name="connsiteX14" fmla="*/ 136920 w 430023"/>
                <a:gd name="connsiteY14" fmla="*/ 227363 h 555898"/>
                <a:gd name="connsiteX15" fmla="*/ 220862 w 430023"/>
                <a:gd name="connsiteY15" fmla="*/ 218755 h 555898"/>
                <a:gd name="connsiteX16" fmla="*/ 263610 w 430023"/>
                <a:gd name="connsiteY16" fmla="*/ 221295 h 555898"/>
                <a:gd name="connsiteX17" fmla="*/ 311446 w 430023"/>
                <a:gd name="connsiteY17" fmla="*/ 229903 h 555898"/>
                <a:gd name="connsiteX18" fmla="*/ 311446 w 430023"/>
                <a:gd name="connsiteY18" fmla="*/ 209583 h 555898"/>
                <a:gd name="connsiteX19" fmla="*/ 306359 w 430023"/>
                <a:gd name="connsiteY19" fmla="*/ 168943 h 555898"/>
                <a:gd name="connsiteX20" fmla="*/ 254990 w 430023"/>
                <a:gd name="connsiteY20" fmla="*/ 112074 h 555898"/>
                <a:gd name="connsiteX21" fmla="*/ 202562 w 430023"/>
                <a:gd name="connsiteY21" fmla="*/ 103960 h 555898"/>
                <a:gd name="connsiteX22" fmla="*/ 124202 w 430023"/>
                <a:gd name="connsiteY22" fmla="*/ 110028 h 555898"/>
                <a:gd name="connsiteX23" fmla="*/ 66262 w 430023"/>
                <a:gd name="connsiteY23" fmla="*/ 124140 h 555898"/>
                <a:gd name="connsiteX24" fmla="*/ 51000 w 430023"/>
                <a:gd name="connsiteY24" fmla="*/ 24585 h 555898"/>
                <a:gd name="connsiteX25" fmla="*/ 119115 w 430023"/>
                <a:gd name="connsiteY25" fmla="*/ 8357 h 555898"/>
                <a:gd name="connsiteX26" fmla="*/ 214574 w 430023"/>
                <a:gd name="connsiteY26" fmla="*/ 102 h 555898"/>
                <a:gd name="connsiteX27" fmla="*/ 224748 w 430023"/>
                <a:gd name="connsiteY27" fmla="*/ 458294 h 555898"/>
                <a:gd name="connsiteX28" fmla="*/ 311234 w 430023"/>
                <a:gd name="connsiteY28" fmla="*/ 452226 h 555898"/>
                <a:gd name="connsiteX29" fmla="*/ 311234 w 430023"/>
                <a:gd name="connsiteY29" fmla="*/ 316052 h 555898"/>
                <a:gd name="connsiteX30" fmla="*/ 281699 w 430023"/>
                <a:gd name="connsiteY30" fmla="*/ 309984 h 555898"/>
                <a:gd name="connsiteX31" fmla="*/ 239304 w 430023"/>
                <a:gd name="connsiteY31" fmla="*/ 306880 h 555898"/>
                <a:gd name="connsiteX32" fmla="*/ 198040 w 430023"/>
                <a:gd name="connsiteY32" fmla="*/ 309984 h 555898"/>
                <a:gd name="connsiteX33" fmla="*/ 160449 w 430023"/>
                <a:gd name="connsiteY33" fmla="*/ 321132 h 555898"/>
                <a:gd name="connsiteX34" fmla="*/ 133458 w 430023"/>
                <a:gd name="connsiteY34" fmla="*/ 343993 h 555898"/>
                <a:gd name="connsiteX35" fmla="*/ 123283 w 430023"/>
                <a:gd name="connsiteY35" fmla="*/ 381105 h 555898"/>
                <a:gd name="connsiteX36" fmla="*/ 150769 w 430023"/>
                <a:gd name="connsiteY36" fmla="*/ 441501 h 555898"/>
                <a:gd name="connsiteX37" fmla="*/ 224748 w 430023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023" h="555898">
                  <a:moveTo>
                    <a:pt x="214574" y="102"/>
                  </a:moveTo>
                  <a:cubicBezTo>
                    <a:pt x="249445" y="-804"/>
                    <a:pt x="284209" y="4353"/>
                    <a:pt x="317311" y="15342"/>
                  </a:cubicBezTo>
                  <a:cubicBezTo>
                    <a:pt x="342705" y="23911"/>
                    <a:pt x="365608" y="38568"/>
                    <a:pt x="384012" y="58028"/>
                  </a:cubicBezTo>
                  <a:cubicBezTo>
                    <a:pt x="400926" y="77081"/>
                    <a:pt x="413038" y="99892"/>
                    <a:pt x="419341" y="124563"/>
                  </a:cubicBezTo>
                  <a:cubicBezTo>
                    <a:pt x="426681" y="152589"/>
                    <a:pt x="430269" y="181462"/>
                    <a:pt x="430011" y="210430"/>
                  </a:cubicBezTo>
                  <a:lnTo>
                    <a:pt x="430010" y="532448"/>
                  </a:lnTo>
                  <a:cubicBezTo>
                    <a:pt x="411168" y="536540"/>
                    <a:pt x="382505" y="541456"/>
                    <a:pt x="344019" y="547195"/>
                  </a:cubicBezTo>
                  <a:cubicBezTo>
                    <a:pt x="301053" y="553302"/>
                    <a:pt x="257690" y="556203"/>
                    <a:pt x="214291" y="555873"/>
                  </a:cubicBezTo>
                  <a:cubicBezTo>
                    <a:pt x="184880" y="556114"/>
                    <a:pt x="155536" y="553037"/>
                    <a:pt x="126816" y="546701"/>
                  </a:cubicBezTo>
                  <a:cubicBezTo>
                    <a:pt x="102493" y="541526"/>
                    <a:pt x="79468" y="531494"/>
                    <a:pt x="59126" y="517208"/>
                  </a:cubicBezTo>
                  <a:cubicBezTo>
                    <a:pt x="40368" y="503533"/>
                    <a:pt x="25332" y="485391"/>
                    <a:pt x="15388" y="464432"/>
                  </a:cubicBezTo>
                  <a:cubicBezTo>
                    <a:pt x="4319" y="439154"/>
                    <a:pt x="-898" y="411709"/>
                    <a:pt x="126" y="384139"/>
                  </a:cubicBezTo>
                  <a:cubicBezTo>
                    <a:pt x="-736" y="357281"/>
                    <a:pt x="5400" y="330660"/>
                    <a:pt x="17932" y="306880"/>
                  </a:cubicBezTo>
                  <a:cubicBezTo>
                    <a:pt x="29611" y="286101"/>
                    <a:pt x="46203" y="268491"/>
                    <a:pt x="66262" y="255586"/>
                  </a:cubicBezTo>
                  <a:cubicBezTo>
                    <a:pt x="87896" y="241957"/>
                    <a:pt x="111842" y="232392"/>
                    <a:pt x="136920" y="227363"/>
                  </a:cubicBezTo>
                  <a:cubicBezTo>
                    <a:pt x="164521" y="221559"/>
                    <a:pt x="192657" y="218674"/>
                    <a:pt x="220862" y="218755"/>
                  </a:cubicBezTo>
                  <a:cubicBezTo>
                    <a:pt x="235148" y="218797"/>
                    <a:pt x="249420" y="219645"/>
                    <a:pt x="263610" y="221295"/>
                  </a:cubicBezTo>
                  <a:cubicBezTo>
                    <a:pt x="279713" y="223212"/>
                    <a:pt x="295686" y="226086"/>
                    <a:pt x="311446" y="229903"/>
                  </a:cubicBezTo>
                  <a:lnTo>
                    <a:pt x="311446" y="209583"/>
                  </a:lnTo>
                  <a:cubicBezTo>
                    <a:pt x="311506" y="195874"/>
                    <a:pt x="309796" y="182215"/>
                    <a:pt x="306359" y="168943"/>
                  </a:cubicBezTo>
                  <a:cubicBezTo>
                    <a:pt x="299812" y="142615"/>
                    <a:pt x="280544" y="121283"/>
                    <a:pt x="254990" y="112074"/>
                  </a:cubicBezTo>
                  <a:cubicBezTo>
                    <a:pt x="238162" y="106176"/>
                    <a:pt x="220389" y="103425"/>
                    <a:pt x="202562" y="103960"/>
                  </a:cubicBezTo>
                  <a:cubicBezTo>
                    <a:pt x="176316" y="103759"/>
                    <a:pt x="150102" y="105789"/>
                    <a:pt x="124202" y="110028"/>
                  </a:cubicBezTo>
                  <a:cubicBezTo>
                    <a:pt x="104524" y="113088"/>
                    <a:pt x="85141" y="117808"/>
                    <a:pt x="66262" y="124140"/>
                  </a:cubicBezTo>
                  <a:lnTo>
                    <a:pt x="51000" y="24585"/>
                  </a:lnTo>
                  <a:cubicBezTo>
                    <a:pt x="73291" y="17571"/>
                    <a:pt x="96053" y="12148"/>
                    <a:pt x="119115" y="8357"/>
                  </a:cubicBezTo>
                  <a:cubicBezTo>
                    <a:pt x="150622" y="2754"/>
                    <a:pt x="182571" y="-9"/>
                    <a:pt x="214574" y="102"/>
                  </a:cubicBezTo>
                  <a:close/>
                  <a:moveTo>
                    <a:pt x="224748" y="458294"/>
                  </a:moveTo>
                  <a:cubicBezTo>
                    <a:pt x="253704" y="458984"/>
                    <a:pt x="282660" y="456952"/>
                    <a:pt x="311234" y="452226"/>
                  </a:cubicBezTo>
                  <a:lnTo>
                    <a:pt x="311234" y="316052"/>
                  </a:lnTo>
                  <a:cubicBezTo>
                    <a:pt x="301526" y="313412"/>
                    <a:pt x="291662" y="311385"/>
                    <a:pt x="281699" y="309984"/>
                  </a:cubicBezTo>
                  <a:cubicBezTo>
                    <a:pt x="267670" y="307849"/>
                    <a:pt x="253495" y="306811"/>
                    <a:pt x="239304" y="306880"/>
                  </a:cubicBezTo>
                  <a:cubicBezTo>
                    <a:pt x="225492" y="306907"/>
                    <a:pt x="211700" y="307944"/>
                    <a:pt x="198040" y="309984"/>
                  </a:cubicBezTo>
                  <a:cubicBezTo>
                    <a:pt x="185011" y="311754"/>
                    <a:pt x="172333" y="315514"/>
                    <a:pt x="160449" y="321132"/>
                  </a:cubicBezTo>
                  <a:cubicBezTo>
                    <a:pt x="149596" y="326250"/>
                    <a:pt x="140286" y="334135"/>
                    <a:pt x="133458" y="343993"/>
                  </a:cubicBezTo>
                  <a:cubicBezTo>
                    <a:pt x="126330" y="355026"/>
                    <a:pt x="122777" y="367984"/>
                    <a:pt x="123283" y="381105"/>
                  </a:cubicBezTo>
                  <a:cubicBezTo>
                    <a:pt x="123283" y="410221"/>
                    <a:pt x="132445" y="430353"/>
                    <a:pt x="150769" y="441501"/>
                  </a:cubicBezTo>
                  <a:cubicBezTo>
                    <a:pt x="169093" y="452649"/>
                    <a:pt x="193753" y="458247"/>
                    <a:pt x="224748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12628B4-16D7-3E44-564D-3C8736655466}"/>
                </a:ext>
              </a:extLst>
            </p:cNvPr>
            <p:cNvSpPr/>
            <p:nvPr/>
          </p:nvSpPr>
          <p:spPr>
            <a:xfrm>
              <a:off x="6435404" y="3472739"/>
              <a:ext cx="444662" cy="542836"/>
            </a:xfrm>
            <a:custGeom>
              <a:avLst/>
              <a:gdLst>
                <a:gd name="connsiteX0" fmla="*/ 0 w 444662"/>
                <a:gd name="connsiteY0" fmla="*/ 28623 h 542836"/>
                <a:gd name="connsiteX1" fmla="*/ 92562 w 444662"/>
                <a:gd name="connsiteY1" fmla="*/ 9290 h 542836"/>
                <a:gd name="connsiteX2" fmla="*/ 218757 w 444662"/>
                <a:gd name="connsiteY2" fmla="*/ 118 h 542836"/>
                <a:gd name="connsiteX3" fmla="*/ 327642 w 444662"/>
                <a:gd name="connsiteY3" fmla="*/ 17968 h 542836"/>
                <a:gd name="connsiteX4" fmla="*/ 397310 w 444662"/>
                <a:gd name="connsiteY4" fmla="*/ 67358 h 542836"/>
                <a:gd name="connsiteX5" fmla="*/ 433982 w 444662"/>
                <a:gd name="connsiteY5" fmla="*/ 144970 h 542836"/>
                <a:gd name="connsiteX6" fmla="*/ 444651 w 444662"/>
                <a:gd name="connsiteY6" fmla="*/ 243748 h 542836"/>
                <a:gd name="connsiteX7" fmla="*/ 444652 w 444662"/>
                <a:gd name="connsiteY7" fmla="*/ 542413 h 542836"/>
                <a:gd name="connsiteX8" fmla="*/ 321495 w 444662"/>
                <a:gd name="connsiteY8" fmla="*/ 542413 h 542836"/>
                <a:gd name="connsiteX9" fmla="*/ 321495 w 444662"/>
                <a:gd name="connsiteY9" fmla="*/ 263434 h 542836"/>
                <a:gd name="connsiteX10" fmla="*/ 315913 w 444662"/>
                <a:gd name="connsiteY10" fmla="*/ 190761 h 542836"/>
                <a:gd name="connsiteX11" fmla="*/ 297612 w 444662"/>
                <a:gd name="connsiteY11" fmla="*/ 142006 h 542836"/>
                <a:gd name="connsiteX12" fmla="*/ 262990 w 444662"/>
                <a:gd name="connsiteY12" fmla="*/ 114560 h 542836"/>
                <a:gd name="connsiteX13" fmla="*/ 209572 w 444662"/>
                <a:gd name="connsiteY13" fmla="*/ 105952 h 542836"/>
                <a:gd name="connsiteX14" fmla="*/ 160747 w 444662"/>
                <a:gd name="connsiteY14" fmla="*/ 108986 h 542836"/>
                <a:gd name="connsiteX15" fmla="*/ 123086 w 444662"/>
                <a:gd name="connsiteY15" fmla="*/ 114066 h 542836"/>
                <a:gd name="connsiteX16" fmla="*/ 123086 w 444662"/>
                <a:gd name="connsiteY16" fmla="*/ 542836 h 542836"/>
                <a:gd name="connsiteX17" fmla="*/ 0 w 444662"/>
                <a:gd name="connsiteY17" fmla="*/ 542836 h 5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62" h="542836">
                  <a:moveTo>
                    <a:pt x="0" y="28623"/>
                  </a:moveTo>
                  <a:cubicBezTo>
                    <a:pt x="30455" y="20404"/>
                    <a:pt x="61361" y="13949"/>
                    <a:pt x="92562" y="9290"/>
                  </a:cubicBezTo>
                  <a:cubicBezTo>
                    <a:pt x="134320" y="2919"/>
                    <a:pt x="176516" y="-148"/>
                    <a:pt x="218757" y="118"/>
                  </a:cubicBezTo>
                  <a:cubicBezTo>
                    <a:pt x="255861" y="-939"/>
                    <a:pt x="292824" y="5121"/>
                    <a:pt x="327642" y="17968"/>
                  </a:cubicBezTo>
                  <a:cubicBezTo>
                    <a:pt x="354687" y="28257"/>
                    <a:pt x="378664" y="45255"/>
                    <a:pt x="397310" y="67358"/>
                  </a:cubicBezTo>
                  <a:cubicBezTo>
                    <a:pt x="415287" y="90107"/>
                    <a:pt x="427829" y="116651"/>
                    <a:pt x="433982" y="144970"/>
                  </a:cubicBezTo>
                  <a:cubicBezTo>
                    <a:pt x="441311" y="177380"/>
                    <a:pt x="444891" y="210523"/>
                    <a:pt x="444651" y="243748"/>
                  </a:cubicBezTo>
                  <a:lnTo>
                    <a:pt x="444652" y="542413"/>
                  </a:lnTo>
                  <a:lnTo>
                    <a:pt x="321495" y="542413"/>
                  </a:lnTo>
                  <a:lnTo>
                    <a:pt x="321495" y="263434"/>
                  </a:lnTo>
                  <a:cubicBezTo>
                    <a:pt x="321835" y="239091"/>
                    <a:pt x="319967" y="214767"/>
                    <a:pt x="315913" y="190761"/>
                  </a:cubicBezTo>
                  <a:cubicBezTo>
                    <a:pt x="313189" y="173437"/>
                    <a:pt x="306963" y="156849"/>
                    <a:pt x="297612" y="142006"/>
                  </a:cubicBezTo>
                  <a:cubicBezTo>
                    <a:pt x="289169" y="129523"/>
                    <a:pt x="277081" y="119939"/>
                    <a:pt x="262990" y="114560"/>
                  </a:cubicBezTo>
                  <a:cubicBezTo>
                    <a:pt x="245874" y="108401"/>
                    <a:pt x="227759" y="105482"/>
                    <a:pt x="209572" y="105952"/>
                  </a:cubicBezTo>
                  <a:cubicBezTo>
                    <a:pt x="193251" y="105984"/>
                    <a:pt x="176946" y="106998"/>
                    <a:pt x="160747" y="108986"/>
                  </a:cubicBezTo>
                  <a:cubicBezTo>
                    <a:pt x="143789" y="111032"/>
                    <a:pt x="131283" y="112726"/>
                    <a:pt x="123086" y="114066"/>
                  </a:cubicBezTo>
                  <a:lnTo>
                    <a:pt x="123086" y="542836"/>
                  </a:lnTo>
                  <a:lnTo>
                    <a:pt x="0" y="542836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43204D9-F6DC-D47A-F496-E3D4507B1C00}"/>
                </a:ext>
              </a:extLst>
            </p:cNvPr>
            <p:cNvSpPr/>
            <p:nvPr/>
          </p:nvSpPr>
          <p:spPr>
            <a:xfrm>
              <a:off x="6968591" y="3470667"/>
              <a:ext cx="390855" cy="557613"/>
            </a:xfrm>
            <a:custGeom>
              <a:avLst/>
              <a:gdLst>
                <a:gd name="connsiteX0" fmla="*/ 174101 w 390855"/>
                <a:gd name="connsiteY0" fmla="*/ 456360 h 557613"/>
                <a:gd name="connsiteX1" fmla="*/ 245325 w 390855"/>
                <a:gd name="connsiteY1" fmla="*/ 444718 h 557613"/>
                <a:gd name="connsiteX2" fmla="*/ 267724 w 390855"/>
                <a:gd name="connsiteY2" fmla="*/ 404572 h 557613"/>
                <a:gd name="connsiteX3" fmla="*/ 243841 w 390855"/>
                <a:gd name="connsiteY3" fmla="*/ 360898 h 557613"/>
                <a:gd name="connsiteX4" fmla="*/ 164987 w 390855"/>
                <a:gd name="connsiteY4" fmla="*/ 323291 h 557613"/>
                <a:gd name="connsiteX5" fmla="*/ 103373 w 390855"/>
                <a:gd name="connsiteY5" fmla="*/ 297397 h 557613"/>
                <a:gd name="connsiteX6" fmla="*/ 55043 w 390855"/>
                <a:gd name="connsiteY6" fmla="*/ 265365 h 557613"/>
                <a:gd name="connsiteX7" fmla="*/ 23034 w 390855"/>
                <a:gd name="connsiteY7" fmla="*/ 221196 h 557613"/>
                <a:gd name="connsiteX8" fmla="*/ 11305 w 390855"/>
                <a:gd name="connsiteY8" fmla="*/ 157696 h 557613"/>
                <a:gd name="connsiteX9" fmla="*/ 65217 w 390855"/>
                <a:gd name="connsiteY9" fmla="*/ 42336 h 557613"/>
                <a:gd name="connsiteX10" fmla="*/ 211762 w 390855"/>
                <a:gd name="connsiteY10" fmla="*/ 3 h 557613"/>
                <a:gd name="connsiteX11" fmla="*/ 301286 w 390855"/>
                <a:gd name="connsiteY11" fmla="*/ 8610 h 557613"/>
                <a:gd name="connsiteX12" fmla="*/ 365373 w 390855"/>
                <a:gd name="connsiteY12" fmla="*/ 25403 h 557613"/>
                <a:gd name="connsiteX13" fmla="*/ 343045 w 390855"/>
                <a:gd name="connsiteY13" fmla="*/ 124958 h 557613"/>
                <a:gd name="connsiteX14" fmla="*/ 291112 w 390855"/>
                <a:gd name="connsiteY14" fmla="*/ 108165 h 557613"/>
                <a:gd name="connsiteX15" fmla="*/ 217839 w 390855"/>
                <a:gd name="connsiteY15" fmla="*/ 100545 h 557613"/>
                <a:gd name="connsiteX16" fmla="*/ 156791 w 390855"/>
                <a:gd name="connsiteY16" fmla="*/ 113245 h 557613"/>
                <a:gd name="connsiteX17" fmla="*/ 133403 w 390855"/>
                <a:gd name="connsiteY17" fmla="*/ 152404 h 557613"/>
                <a:gd name="connsiteX18" fmla="*/ 137996 w 390855"/>
                <a:gd name="connsiteY18" fmla="*/ 175758 h 557613"/>
                <a:gd name="connsiteX19" fmla="*/ 153752 w 390855"/>
                <a:gd name="connsiteY19" fmla="*/ 194526 h 557613"/>
                <a:gd name="connsiteX20" fmla="*/ 183287 w 390855"/>
                <a:gd name="connsiteY20" fmla="*/ 211812 h 557613"/>
                <a:gd name="connsiteX21" fmla="*/ 228014 w 390855"/>
                <a:gd name="connsiteY21" fmla="*/ 229593 h 557613"/>
                <a:gd name="connsiteX22" fmla="*/ 302347 w 390855"/>
                <a:gd name="connsiteY22" fmla="*/ 261625 h 557613"/>
                <a:gd name="connsiteX23" fmla="*/ 352655 w 390855"/>
                <a:gd name="connsiteY23" fmla="*/ 296903 h 557613"/>
                <a:gd name="connsiteX24" fmla="*/ 381696 w 390855"/>
                <a:gd name="connsiteY24" fmla="*/ 342059 h 557613"/>
                <a:gd name="connsiteX25" fmla="*/ 390810 w 390855"/>
                <a:gd name="connsiteY25" fmla="*/ 403090 h 557613"/>
                <a:gd name="connsiteX26" fmla="*/ 334284 w 390855"/>
                <a:gd name="connsiteY26" fmla="*/ 518379 h 557613"/>
                <a:gd name="connsiteX27" fmla="*/ 173042 w 390855"/>
                <a:gd name="connsiteY27" fmla="*/ 557467 h 557613"/>
                <a:gd name="connsiteX28" fmla="*/ 59989 w 390855"/>
                <a:gd name="connsiteY28" fmla="*/ 545826 h 557613"/>
                <a:gd name="connsiteX29" fmla="*/ 0 w 390855"/>
                <a:gd name="connsiteY29" fmla="*/ 526987 h 557613"/>
                <a:gd name="connsiteX30" fmla="*/ 21197 w 390855"/>
                <a:gd name="connsiteY30" fmla="*/ 424398 h 557613"/>
                <a:gd name="connsiteX31" fmla="*/ 86839 w 390855"/>
                <a:gd name="connsiteY31" fmla="*/ 445565 h 557613"/>
                <a:gd name="connsiteX32" fmla="*/ 174101 w 390855"/>
                <a:gd name="connsiteY32" fmla="*/ 456360 h 55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855" h="557613">
                  <a:moveTo>
                    <a:pt x="174101" y="456360"/>
                  </a:moveTo>
                  <a:cubicBezTo>
                    <a:pt x="206651" y="456360"/>
                    <a:pt x="230393" y="452480"/>
                    <a:pt x="245325" y="444718"/>
                  </a:cubicBezTo>
                  <a:cubicBezTo>
                    <a:pt x="260196" y="437051"/>
                    <a:pt x="269021" y="421234"/>
                    <a:pt x="267724" y="404572"/>
                  </a:cubicBezTo>
                  <a:cubicBezTo>
                    <a:pt x="267708" y="386908"/>
                    <a:pt x="258714" y="370460"/>
                    <a:pt x="243841" y="360898"/>
                  </a:cubicBezTo>
                  <a:cubicBezTo>
                    <a:pt x="227872" y="349373"/>
                    <a:pt x="201588" y="336838"/>
                    <a:pt x="164987" y="323291"/>
                  </a:cubicBezTo>
                  <a:cubicBezTo>
                    <a:pt x="144004" y="315755"/>
                    <a:pt x="123437" y="307112"/>
                    <a:pt x="103373" y="297397"/>
                  </a:cubicBezTo>
                  <a:cubicBezTo>
                    <a:pt x="85861" y="288996"/>
                    <a:pt x="69596" y="278217"/>
                    <a:pt x="55043" y="265365"/>
                  </a:cubicBezTo>
                  <a:cubicBezTo>
                    <a:pt x="41382" y="253053"/>
                    <a:pt x="30475" y="238003"/>
                    <a:pt x="23034" y="221196"/>
                  </a:cubicBezTo>
                  <a:cubicBezTo>
                    <a:pt x="14661" y="201099"/>
                    <a:pt x="10663" y="179454"/>
                    <a:pt x="11305" y="157696"/>
                  </a:cubicBezTo>
                  <a:cubicBezTo>
                    <a:pt x="11305" y="108871"/>
                    <a:pt x="29276" y="70418"/>
                    <a:pt x="65217" y="42336"/>
                  </a:cubicBezTo>
                  <a:cubicBezTo>
                    <a:pt x="101159" y="14255"/>
                    <a:pt x="150007" y="144"/>
                    <a:pt x="211762" y="3"/>
                  </a:cubicBezTo>
                  <a:cubicBezTo>
                    <a:pt x="241816" y="-99"/>
                    <a:pt x="271805" y="2785"/>
                    <a:pt x="301286" y="8610"/>
                  </a:cubicBezTo>
                  <a:cubicBezTo>
                    <a:pt x="323044" y="12575"/>
                    <a:pt x="344469" y="18189"/>
                    <a:pt x="365373" y="25403"/>
                  </a:cubicBezTo>
                  <a:lnTo>
                    <a:pt x="343045" y="124958"/>
                  </a:lnTo>
                  <a:cubicBezTo>
                    <a:pt x="326274" y="117816"/>
                    <a:pt x="308892" y="112195"/>
                    <a:pt x="291112" y="108165"/>
                  </a:cubicBezTo>
                  <a:cubicBezTo>
                    <a:pt x="267073" y="102757"/>
                    <a:pt x="242479" y="100199"/>
                    <a:pt x="217839" y="100545"/>
                  </a:cubicBezTo>
                  <a:cubicBezTo>
                    <a:pt x="196751" y="99672"/>
                    <a:pt x="175775" y="104036"/>
                    <a:pt x="156791" y="113245"/>
                  </a:cubicBezTo>
                  <a:cubicBezTo>
                    <a:pt x="141905" y="120510"/>
                    <a:pt x="132729" y="135874"/>
                    <a:pt x="133403" y="152404"/>
                  </a:cubicBezTo>
                  <a:cubicBezTo>
                    <a:pt x="133254" y="160426"/>
                    <a:pt x="134820" y="168388"/>
                    <a:pt x="137996" y="175758"/>
                  </a:cubicBezTo>
                  <a:cubicBezTo>
                    <a:pt x="141614" y="183218"/>
                    <a:pt x="147028" y="189666"/>
                    <a:pt x="153752" y="194526"/>
                  </a:cubicBezTo>
                  <a:cubicBezTo>
                    <a:pt x="162943" y="201337"/>
                    <a:pt x="172846" y="207133"/>
                    <a:pt x="183287" y="211812"/>
                  </a:cubicBezTo>
                  <a:cubicBezTo>
                    <a:pt x="197864" y="218539"/>
                    <a:pt x="212795" y="224475"/>
                    <a:pt x="228014" y="229593"/>
                  </a:cubicBezTo>
                  <a:cubicBezTo>
                    <a:pt x="253403" y="238797"/>
                    <a:pt x="278224" y="249493"/>
                    <a:pt x="302347" y="261625"/>
                  </a:cubicBezTo>
                  <a:cubicBezTo>
                    <a:pt x="320827" y="270741"/>
                    <a:pt x="337795" y="282639"/>
                    <a:pt x="352655" y="296903"/>
                  </a:cubicBezTo>
                  <a:cubicBezTo>
                    <a:pt x="365578" y="309612"/>
                    <a:pt x="375499" y="325038"/>
                    <a:pt x="381696" y="342059"/>
                  </a:cubicBezTo>
                  <a:cubicBezTo>
                    <a:pt x="388190" y="361737"/>
                    <a:pt x="391273" y="382377"/>
                    <a:pt x="390810" y="403090"/>
                  </a:cubicBezTo>
                  <a:cubicBezTo>
                    <a:pt x="390810" y="453844"/>
                    <a:pt x="371968" y="492273"/>
                    <a:pt x="334284" y="518379"/>
                  </a:cubicBezTo>
                  <a:cubicBezTo>
                    <a:pt x="296599" y="544485"/>
                    <a:pt x="242852" y="557514"/>
                    <a:pt x="173042" y="557467"/>
                  </a:cubicBezTo>
                  <a:cubicBezTo>
                    <a:pt x="135013" y="558445"/>
                    <a:pt x="97017" y="554532"/>
                    <a:pt x="59989" y="545826"/>
                  </a:cubicBezTo>
                  <a:cubicBezTo>
                    <a:pt x="39665" y="540639"/>
                    <a:pt x="19639" y="534350"/>
                    <a:pt x="0" y="526987"/>
                  </a:cubicBezTo>
                  <a:lnTo>
                    <a:pt x="21197" y="424398"/>
                  </a:lnTo>
                  <a:cubicBezTo>
                    <a:pt x="42612" y="432820"/>
                    <a:pt x="64536" y="439889"/>
                    <a:pt x="86839" y="445565"/>
                  </a:cubicBezTo>
                  <a:cubicBezTo>
                    <a:pt x="115332" y="452939"/>
                    <a:pt x="144668" y="456568"/>
                    <a:pt x="174101" y="456360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9135819-4E22-2374-54D6-CF896BE56388}"/>
                </a:ext>
              </a:extLst>
            </p:cNvPr>
            <p:cNvSpPr/>
            <p:nvPr/>
          </p:nvSpPr>
          <p:spPr>
            <a:xfrm>
              <a:off x="7446879" y="3295110"/>
              <a:ext cx="562507" cy="735611"/>
            </a:xfrm>
            <a:custGeom>
              <a:avLst/>
              <a:gdLst>
                <a:gd name="connsiteX0" fmla="*/ 339934 w 562507"/>
                <a:gd name="connsiteY0" fmla="*/ 735563 h 735611"/>
                <a:gd name="connsiteX1" fmla="*/ 197487 w 562507"/>
                <a:gd name="connsiteY1" fmla="*/ 711221 h 735611"/>
                <a:gd name="connsiteX2" fmla="*/ 90652 w 562507"/>
                <a:gd name="connsiteY2" fmla="*/ 639536 h 735611"/>
                <a:gd name="connsiteX3" fmla="*/ 23527 w 562507"/>
                <a:gd name="connsiteY3" fmla="*/ 524247 h 735611"/>
                <a:gd name="connsiteX4" fmla="*/ 68 w 562507"/>
                <a:gd name="connsiteY4" fmla="*/ 367754 h 735611"/>
                <a:gd name="connsiteX5" fmla="*/ 27060 w 562507"/>
                <a:gd name="connsiteY5" fmla="*/ 211331 h 735611"/>
                <a:gd name="connsiteX6" fmla="*/ 100827 w 562507"/>
                <a:gd name="connsiteY6" fmla="*/ 95971 h 735611"/>
                <a:gd name="connsiteX7" fmla="*/ 210700 w 562507"/>
                <a:gd name="connsiteY7" fmla="*/ 24357 h 735611"/>
                <a:gd name="connsiteX8" fmla="*/ 346011 w 562507"/>
                <a:gd name="connsiteY8" fmla="*/ 15 h 735611"/>
                <a:gd name="connsiteX9" fmla="*/ 425431 w 562507"/>
                <a:gd name="connsiteY9" fmla="*/ 6577 h 735611"/>
                <a:gd name="connsiteX10" fmla="*/ 487469 w 562507"/>
                <a:gd name="connsiteY10" fmla="*/ 21323 h 735611"/>
                <a:gd name="connsiteX11" fmla="*/ 531206 w 562507"/>
                <a:gd name="connsiteY11" fmla="*/ 38609 h 735611"/>
                <a:gd name="connsiteX12" fmla="*/ 555653 w 562507"/>
                <a:gd name="connsiteY12" fmla="*/ 51803 h 735611"/>
                <a:gd name="connsiteX13" fmla="*/ 517993 w 562507"/>
                <a:gd name="connsiteY13" fmla="*/ 156438 h 735611"/>
                <a:gd name="connsiteX14" fmla="*/ 448324 w 562507"/>
                <a:gd name="connsiteY14" fmla="*/ 127510 h 735611"/>
                <a:gd name="connsiteX15" fmla="*/ 350109 w 562507"/>
                <a:gd name="connsiteY15" fmla="*/ 113752 h 735611"/>
                <a:gd name="connsiteX16" fmla="*/ 264613 w 562507"/>
                <a:gd name="connsiteY16" fmla="*/ 129486 h 735611"/>
                <a:gd name="connsiteX17" fmla="*/ 196003 w 562507"/>
                <a:gd name="connsiteY17" fmla="*/ 176758 h 735611"/>
                <a:gd name="connsiteX18" fmla="*/ 150712 w 562507"/>
                <a:gd name="connsiteY18" fmla="*/ 255993 h 735611"/>
                <a:gd name="connsiteX19" fmla="*/ 134390 w 562507"/>
                <a:gd name="connsiteY19" fmla="*/ 366766 h 735611"/>
                <a:gd name="connsiteX20" fmla="*/ 147108 w 562507"/>
                <a:gd name="connsiteY20" fmla="*/ 469355 h 735611"/>
                <a:gd name="connsiteX21" fmla="*/ 186323 w 562507"/>
                <a:gd name="connsiteY21" fmla="*/ 550142 h 735611"/>
                <a:gd name="connsiteX22" fmla="*/ 253449 w 562507"/>
                <a:gd name="connsiteY22" fmla="*/ 602988 h 735611"/>
                <a:gd name="connsiteX23" fmla="*/ 350886 w 562507"/>
                <a:gd name="connsiteY23" fmla="*/ 621756 h 735611"/>
                <a:gd name="connsiteX24" fmla="*/ 461749 w 562507"/>
                <a:gd name="connsiteY24" fmla="*/ 608068 h 735611"/>
                <a:gd name="connsiteX25" fmla="*/ 527885 w 562507"/>
                <a:gd name="connsiteY25" fmla="*/ 582174 h 735611"/>
                <a:gd name="connsiteX26" fmla="*/ 562507 w 562507"/>
                <a:gd name="connsiteY26" fmla="*/ 686809 h 735611"/>
                <a:gd name="connsiteX27" fmla="*/ 529439 w 562507"/>
                <a:gd name="connsiteY27" fmla="*/ 703037 h 735611"/>
                <a:gd name="connsiteX28" fmla="*/ 479979 w 562507"/>
                <a:gd name="connsiteY28" fmla="*/ 718841 h 735611"/>
                <a:gd name="connsiteX29" fmla="*/ 415892 w 562507"/>
                <a:gd name="connsiteY29" fmla="*/ 730977 h 735611"/>
                <a:gd name="connsiteX30" fmla="*/ 339934 w 562507"/>
                <a:gd name="connsiteY30" fmla="*/ 735563 h 73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2507" h="735611">
                  <a:moveTo>
                    <a:pt x="339934" y="735563"/>
                  </a:moveTo>
                  <a:cubicBezTo>
                    <a:pt x="291353" y="736320"/>
                    <a:pt x="243052" y="728066"/>
                    <a:pt x="197487" y="711221"/>
                  </a:cubicBezTo>
                  <a:cubicBezTo>
                    <a:pt x="156817" y="695870"/>
                    <a:pt x="120254" y="671336"/>
                    <a:pt x="90652" y="639536"/>
                  </a:cubicBezTo>
                  <a:cubicBezTo>
                    <a:pt x="60400" y="606254"/>
                    <a:pt x="37525" y="566967"/>
                    <a:pt x="23527" y="524247"/>
                  </a:cubicBezTo>
                  <a:cubicBezTo>
                    <a:pt x="7108" y="473734"/>
                    <a:pt x="-819" y="420854"/>
                    <a:pt x="68" y="367754"/>
                  </a:cubicBezTo>
                  <a:cubicBezTo>
                    <a:pt x="-892" y="314380"/>
                    <a:pt x="8266" y="261306"/>
                    <a:pt x="27060" y="211331"/>
                  </a:cubicBezTo>
                  <a:cubicBezTo>
                    <a:pt x="43530" y="168265"/>
                    <a:pt x="68631" y="129010"/>
                    <a:pt x="100827" y="95971"/>
                  </a:cubicBezTo>
                  <a:cubicBezTo>
                    <a:pt x="131945" y="64582"/>
                    <a:pt x="169400" y="40169"/>
                    <a:pt x="210700" y="24357"/>
                  </a:cubicBezTo>
                  <a:cubicBezTo>
                    <a:pt x="253899" y="7923"/>
                    <a:pt x="299785" y="-332"/>
                    <a:pt x="346011" y="15"/>
                  </a:cubicBezTo>
                  <a:cubicBezTo>
                    <a:pt x="372629" y="-204"/>
                    <a:pt x="399211" y="1993"/>
                    <a:pt x="425431" y="6577"/>
                  </a:cubicBezTo>
                  <a:cubicBezTo>
                    <a:pt x="446369" y="10332"/>
                    <a:pt x="467081" y="15255"/>
                    <a:pt x="487469" y="21323"/>
                  </a:cubicBezTo>
                  <a:cubicBezTo>
                    <a:pt x="502557" y="25706"/>
                    <a:pt x="517201" y="31494"/>
                    <a:pt x="531206" y="38609"/>
                  </a:cubicBezTo>
                  <a:cubicBezTo>
                    <a:pt x="542723" y="44677"/>
                    <a:pt x="550919" y="49122"/>
                    <a:pt x="555653" y="51803"/>
                  </a:cubicBezTo>
                  <a:lnTo>
                    <a:pt x="517993" y="156438"/>
                  </a:lnTo>
                  <a:cubicBezTo>
                    <a:pt x="496097" y="143875"/>
                    <a:pt x="472685" y="134153"/>
                    <a:pt x="448324" y="127510"/>
                  </a:cubicBezTo>
                  <a:cubicBezTo>
                    <a:pt x="416446" y="118103"/>
                    <a:pt x="383348" y="113466"/>
                    <a:pt x="350109" y="113752"/>
                  </a:cubicBezTo>
                  <a:cubicBezTo>
                    <a:pt x="320869" y="113538"/>
                    <a:pt x="291855" y="118878"/>
                    <a:pt x="264613" y="129486"/>
                  </a:cubicBezTo>
                  <a:cubicBezTo>
                    <a:pt x="238459" y="139863"/>
                    <a:pt x="215001" y="156025"/>
                    <a:pt x="196003" y="176758"/>
                  </a:cubicBezTo>
                  <a:cubicBezTo>
                    <a:pt x="175512" y="199708"/>
                    <a:pt x="160081" y="226703"/>
                    <a:pt x="150712" y="255993"/>
                  </a:cubicBezTo>
                  <a:cubicBezTo>
                    <a:pt x="139236" y="291776"/>
                    <a:pt x="133722" y="329198"/>
                    <a:pt x="134390" y="366766"/>
                  </a:cubicBezTo>
                  <a:cubicBezTo>
                    <a:pt x="134054" y="401374"/>
                    <a:pt x="138331" y="435873"/>
                    <a:pt x="147108" y="469355"/>
                  </a:cubicBezTo>
                  <a:cubicBezTo>
                    <a:pt x="154647" y="498628"/>
                    <a:pt x="167981" y="526097"/>
                    <a:pt x="186323" y="550142"/>
                  </a:cubicBezTo>
                  <a:cubicBezTo>
                    <a:pt x="204063" y="572945"/>
                    <a:pt x="227103" y="591084"/>
                    <a:pt x="253449" y="602988"/>
                  </a:cubicBezTo>
                  <a:cubicBezTo>
                    <a:pt x="284182" y="616219"/>
                    <a:pt x="317429" y="622623"/>
                    <a:pt x="350886" y="621756"/>
                  </a:cubicBezTo>
                  <a:cubicBezTo>
                    <a:pt x="388320" y="622790"/>
                    <a:pt x="425695" y="618176"/>
                    <a:pt x="461749" y="608068"/>
                  </a:cubicBezTo>
                  <a:cubicBezTo>
                    <a:pt x="484447" y="601204"/>
                    <a:pt x="506563" y="592545"/>
                    <a:pt x="527885" y="582174"/>
                  </a:cubicBezTo>
                  <a:lnTo>
                    <a:pt x="562507" y="686809"/>
                  </a:lnTo>
                  <a:cubicBezTo>
                    <a:pt x="552085" y="693361"/>
                    <a:pt x="541001" y="698800"/>
                    <a:pt x="529439" y="703037"/>
                  </a:cubicBezTo>
                  <a:cubicBezTo>
                    <a:pt x="513255" y="709206"/>
                    <a:pt x="496743" y="714482"/>
                    <a:pt x="479979" y="718841"/>
                  </a:cubicBezTo>
                  <a:cubicBezTo>
                    <a:pt x="458911" y="724306"/>
                    <a:pt x="437500" y="728360"/>
                    <a:pt x="415892" y="730977"/>
                  </a:cubicBezTo>
                  <a:cubicBezTo>
                    <a:pt x="390698" y="734139"/>
                    <a:pt x="365326" y="735671"/>
                    <a:pt x="339934" y="735563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34BCBCE-EFDC-B625-62E3-A19A4D9CF425}"/>
                </a:ext>
              </a:extLst>
            </p:cNvPr>
            <p:cNvSpPr/>
            <p:nvPr/>
          </p:nvSpPr>
          <p:spPr>
            <a:xfrm>
              <a:off x="8064338" y="3470779"/>
              <a:ext cx="430482" cy="555898"/>
            </a:xfrm>
            <a:custGeom>
              <a:avLst/>
              <a:gdLst>
                <a:gd name="connsiteX0" fmla="*/ 215033 w 430482"/>
                <a:gd name="connsiteY0" fmla="*/ 102 h 555898"/>
                <a:gd name="connsiteX1" fmla="*/ 317770 w 430482"/>
                <a:gd name="connsiteY1" fmla="*/ 15342 h 555898"/>
                <a:gd name="connsiteX2" fmla="*/ 384471 w 430482"/>
                <a:gd name="connsiteY2" fmla="*/ 58028 h 555898"/>
                <a:gd name="connsiteX3" fmla="*/ 419800 w 430482"/>
                <a:gd name="connsiteY3" fmla="*/ 124563 h 555898"/>
                <a:gd name="connsiteX4" fmla="*/ 430469 w 430482"/>
                <a:gd name="connsiteY4" fmla="*/ 210430 h 555898"/>
                <a:gd name="connsiteX5" fmla="*/ 430470 w 430482"/>
                <a:gd name="connsiteY5" fmla="*/ 532448 h 555898"/>
                <a:gd name="connsiteX6" fmla="*/ 344479 w 430482"/>
                <a:gd name="connsiteY6" fmla="*/ 547195 h 555898"/>
                <a:gd name="connsiteX7" fmla="*/ 214750 w 430482"/>
                <a:gd name="connsiteY7" fmla="*/ 555873 h 555898"/>
                <a:gd name="connsiteX8" fmla="*/ 127275 w 430482"/>
                <a:gd name="connsiteY8" fmla="*/ 546701 h 555898"/>
                <a:gd name="connsiteX9" fmla="*/ 59585 w 430482"/>
                <a:gd name="connsiteY9" fmla="*/ 517208 h 555898"/>
                <a:gd name="connsiteX10" fmla="*/ 15847 w 430482"/>
                <a:gd name="connsiteY10" fmla="*/ 464432 h 555898"/>
                <a:gd name="connsiteX11" fmla="*/ 91 w 430482"/>
                <a:gd name="connsiteY11" fmla="*/ 384139 h 555898"/>
                <a:gd name="connsiteX12" fmla="*/ 17897 w 430482"/>
                <a:gd name="connsiteY12" fmla="*/ 306880 h 555898"/>
                <a:gd name="connsiteX13" fmla="*/ 66227 w 430482"/>
                <a:gd name="connsiteY13" fmla="*/ 255586 h 555898"/>
                <a:gd name="connsiteX14" fmla="*/ 136885 w 430482"/>
                <a:gd name="connsiteY14" fmla="*/ 227363 h 555898"/>
                <a:gd name="connsiteX15" fmla="*/ 220969 w 430482"/>
                <a:gd name="connsiteY15" fmla="*/ 218544 h 555898"/>
                <a:gd name="connsiteX16" fmla="*/ 263717 w 430482"/>
                <a:gd name="connsiteY16" fmla="*/ 221084 h 555898"/>
                <a:gd name="connsiteX17" fmla="*/ 311552 w 430482"/>
                <a:gd name="connsiteY17" fmla="*/ 229692 h 555898"/>
                <a:gd name="connsiteX18" fmla="*/ 311552 w 430482"/>
                <a:gd name="connsiteY18" fmla="*/ 209371 h 555898"/>
                <a:gd name="connsiteX19" fmla="*/ 306465 w 430482"/>
                <a:gd name="connsiteY19" fmla="*/ 168731 h 555898"/>
                <a:gd name="connsiteX20" fmla="*/ 255096 w 430482"/>
                <a:gd name="connsiteY20" fmla="*/ 111863 h 555898"/>
                <a:gd name="connsiteX21" fmla="*/ 202668 w 430482"/>
                <a:gd name="connsiteY21" fmla="*/ 103749 h 555898"/>
                <a:gd name="connsiteX22" fmla="*/ 124308 w 430482"/>
                <a:gd name="connsiteY22" fmla="*/ 109817 h 555898"/>
                <a:gd name="connsiteX23" fmla="*/ 66368 w 430482"/>
                <a:gd name="connsiteY23" fmla="*/ 123928 h 555898"/>
                <a:gd name="connsiteX24" fmla="*/ 51389 w 430482"/>
                <a:gd name="connsiteY24" fmla="*/ 24444 h 555898"/>
                <a:gd name="connsiteX25" fmla="*/ 119503 w 430482"/>
                <a:gd name="connsiteY25" fmla="*/ 8216 h 555898"/>
                <a:gd name="connsiteX26" fmla="*/ 215033 w 430482"/>
                <a:gd name="connsiteY26" fmla="*/ 102 h 555898"/>
                <a:gd name="connsiteX27" fmla="*/ 225207 w 430482"/>
                <a:gd name="connsiteY27" fmla="*/ 458294 h 555898"/>
                <a:gd name="connsiteX28" fmla="*/ 311693 w 430482"/>
                <a:gd name="connsiteY28" fmla="*/ 452226 h 555898"/>
                <a:gd name="connsiteX29" fmla="*/ 311693 w 430482"/>
                <a:gd name="connsiteY29" fmla="*/ 316052 h 555898"/>
                <a:gd name="connsiteX30" fmla="*/ 282158 w 430482"/>
                <a:gd name="connsiteY30" fmla="*/ 309984 h 555898"/>
                <a:gd name="connsiteX31" fmla="*/ 239763 w 430482"/>
                <a:gd name="connsiteY31" fmla="*/ 306880 h 555898"/>
                <a:gd name="connsiteX32" fmla="*/ 198499 w 430482"/>
                <a:gd name="connsiteY32" fmla="*/ 309984 h 555898"/>
                <a:gd name="connsiteX33" fmla="*/ 160909 w 430482"/>
                <a:gd name="connsiteY33" fmla="*/ 321132 h 555898"/>
                <a:gd name="connsiteX34" fmla="*/ 133917 w 430482"/>
                <a:gd name="connsiteY34" fmla="*/ 343993 h 555898"/>
                <a:gd name="connsiteX35" fmla="*/ 123742 w 430482"/>
                <a:gd name="connsiteY35" fmla="*/ 381105 h 555898"/>
                <a:gd name="connsiteX36" fmla="*/ 151229 w 430482"/>
                <a:gd name="connsiteY36" fmla="*/ 441501 h 555898"/>
                <a:gd name="connsiteX37" fmla="*/ 225207 w 430482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482" h="555898">
                  <a:moveTo>
                    <a:pt x="215033" y="102"/>
                  </a:moveTo>
                  <a:cubicBezTo>
                    <a:pt x="249904" y="-804"/>
                    <a:pt x="284668" y="4353"/>
                    <a:pt x="317770" y="15342"/>
                  </a:cubicBezTo>
                  <a:cubicBezTo>
                    <a:pt x="343164" y="23911"/>
                    <a:pt x="366067" y="38568"/>
                    <a:pt x="384471" y="58028"/>
                  </a:cubicBezTo>
                  <a:cubicBezTo>
                    <a:pt x="401385" y="77081"/>
                    <a:pt x="413497" y="99892"/>
                    <a:pt x="419800" y="124563"/>
                  </a:cubicBezTo>
                  <a:cubicBezTo>
                    <a:pt x="427140" y="152589"/>
                    <a:pt x="430728" y="181462"/>
                    <a:pt x="430469" y="210430"/>
                  </a:cubicBezTo>
                  <a:lnTo>
                    <a:pt x="430470" y="532448"/>
                  </a:lnTo>
                  <a:cubicBezTo>
                    <a:pt x="411628" y="536540"/>
                    <a:pt x="382964" y="541456"/>
                    <a:pt x="344479" y="547195"/>
                  </a:cubicBezTo>
                  <a:cubicBezTo>
                    <a:pt x="301512" y="553302"/>
                    <a:pt x="258149" y="556203"/>
                    <a:pt x="214750" y="555873"/>
                  </a:cubicBezTo>
                  <a:cubicBezTo>
                    <a:pt x="185339" y="556114"/>
                    <a:pt x="155995" y="553037"/>
                    <a:pt x="127275" y="546701"/>
                  </a:cubicBezTo>
                  <a:cubicBezTo>
                    <a:pt x="102952" y="541526"/>
                    <a:pt x="79927" y="531494"/>
                    <a:pt x="59585" y="517208"/>
                  </a:cubicBezTo>
                  <a:cubicBezTo>
                    <a:pt x="40826" y="503533"/>
                    <a:pt x="25791" y="485391"/>
                    <a:pt x="15847" y="464432"/>
                  </a:cubicBezTo>
                  <a:cubicBezTo>
                    <a:pt x="4609" y="439194"/>
                    <a:pt x="-778" y="411747"/>
                    <a:pt x="91" y="384139"/>
                  </a:cubicBezTo>
                  <a:cubicBezTo>
                    <a:pt x="-771" y="357281"/>
                    <a:pt x="5364" y="330660"/>
                    <a:pt x="17897" y="306880"/>
                  </a:cubicBezTo>
                  <a:cubicBezTo>
                    <a:pt x="29575" y="286101"/>
                    <a:pt x="46168" y="268491"/>
                    <a:pt x="66227" y="255586"/>
                  </a:cubicBezTo>
                  <a:cubicBezTo>
                    <a:pt x="87860" y="241957"/>
                    <a:pt x="111807" y="232392"/>
                    <a:pt x="136885" y="227363"/>
                  </a:cubicBezTo>
                  <a:cubicBezTo>
                    <a:pt x="164524" y="221478"/>
                    <a:pt x="192708" y="218522"/>
                    <a:pt x="220969" y="218544"/>
                  </a:cubicBezTo>
                  <a:cubicBezTo>
                    <a:pt x="235255" y="218585"/>
                    <a:pt x="249527" y="219433"/>
                    <a:pt x="263717" y="221084"/>
                  </a:cubicBezTo>
                  <a:cubicBezTo>
                    <a:pt x="279819" y="223000"/>
                    <a:pt x="295793" y="225875"/>
                    <a:pt x="311552" y="229692"/>
                  </a:cubicBezTo>
                  <a:lnTo>
                    <a:pt x="311552" y="209371"/>
                  </a:lnTo>
                  <a:cubicBezTo>
                    <a:pt x="311612" y="195663"/>
                    <a:pt x="309902" y="182003"/>
                    <a:pt x="306465" y="168731"/>
                  </a:cubicBezTo>
                  <a:cubicBezTo>
                    <a:pt x="299919" y="142403"/>
                    <a:pt x="280650" y="121071"/>
                    <a:pt x="255096" y="111863"/>
                  </a:cubicBezTo>
                  <a:cubicBezTo>
                    <a:pt x="238268" y="105964"/>
                    <a:pt x="220495" y="103214"/>
                    <a:pt x="202668" y="103749"/>
                  </a:cubicBezTo>
                  <a:cubicBezTo>
                    <a:pt x="176423" y="103548"/>
                    <a:pt x="150208" y="105578"/>
                    <a:pt x="124308" y="109817"/>
                  </a:cubicBezTo>
                  <a:cubicBezTo>
                    <a:pt x="104630" y="112876"/>
                    <a:pt x="85247" y="117597"/>
                    <a:pt x="66368" y="123928"/>
                  </a:cubicBezTo>
                  <a:lnTo>
                    <a:pt x="51389" y="24444"/>
                  </a:lnTo>
                  <a:cubicBezTo>
                    <a:pt x="73680" y="17430"/>
                    <a:pt x="96442" y="12007"/>
                    <a:pt x="119503" y="8216"/>
                  </a:cubicBezTo>
                  <a:cubicBezTo>
                    <a:pt x="151038" y="2656"/>
                    <a:pt x="183011" y="-60"/>
                    <a:pt x="215033" y="102"/>
                  </a:cubicBezTo>
                  <a:close/>
                  <a:moveTo>
                    <a:pt x="225207" y="458294"/>
                  </a:moveTo>
                  <a:cubicBezTo>
                    <a:pt x="254163" y="458981"/>
                    <a:pt x="283118" y="456949"/>
                    <a:pt x="311693" y="452226"/>
                  </a:cubicBezTo>
                  <a:lnTo>
                    <a:pt x="311693" y="316052"/>
                  </a:lnTo>
                  <a:cubicBezTo>
                    <a:pt x="301986" y="313412"/>
                    <a:pt x="292121" y="311385"/>
                    <a:pt x="282158" y="309984"/>
                  </a:cubicBezTo>
                  <a:cubicBezTo>
                    <a:pt x="268129" y="307849"/>
                    <a:pt x="253955" y="306811"/>
                    <a:pt x="239763" y="306880"/>
                  </a:cubicBezTo>
                  <a:cubicBezTo>
                    <a:pt x="225951" y="306909"/>
                    <a:pt x="212160" y="307947"/>
                    <a:pt x="198499" y="309984"/>
                  </a:cubicBezTo>
                  <a:cubicBezTo>
                    <a:pt x="185470" y="311754"/>
                    <a:pt x="172793" y="315514"/>
                    <a:pt x="160909" y="321132"/>
                  </a:cubicBezTo>
                  <a:cubicBezTo>
                    <a:pt x="150055" y="326250"/>
                    <a:pt x="140745" y="334135"/>
                    <a:pt x="133917" y="343993"/>
                  </a:cubicBezTo>
                  <a:cubicBezTo>
                    <a:pt x="126789" y="355026"/>
                    <a:pt x="123237" y="367984"/>
                    <a:pt x="123742" y="381105"/>
                  </a:cubicBezTo>
                  <a:cubicBezTo>
                    <a:pt x="123742" y="410221"/>
                    <a:pt x="132905" y="430353"/>
                    <a:pt x="151229" y="441501"/>
                  </a:cubicBezTo>
                  <a:cubicBezTo>
                    <a:pt x="169553" y="452649"/>
                    <a:pt x="194212" y="458247"/>
                    <a:pt x="225207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CB40757-0C23-3148-50DB-3F03AABA067B}"/>
                </a:ext>
              </a:extLst>
            </p:cNvPr>
            <p:cNvSpPr/>
            <p:nvPr/>
          </p:nvSpPr>
          <p:spPr>
            <a:xfrm>
              <a:off x="859620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3 w 324391"/>
                <a:gd name="connsiteY3" fmla="*/ 110088 h 542809"/>
                <a:gd name="connsiteX4" fmla="*/ 122875 w 324391"/>
                <a:gd name="connsiteY4" fmla="*/ 117144 h 542809"/>
                <a:gd name="connsiteX5" fmla="*/ 12287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8" y="114375"/>
                    <a:pt x="260799" y="111570"/>
                  </a:cubicBezTo>
                  <a:cubicBezTo>
                    <a:pt x="240169" y="107635"/>
                    <a:pt x="219197" y="105768"/>
                    <a:pt x="198196" y="105996"/>
                  </a:cubicBezTo>
                  <a:cubicBezTo>
                    <a:pt x="183688" y="106072"/>
                    <a:pt x="169217" y="107441"/>
                    <a:pt x="154953" y="110088"/>
                  </a:cubicBezTo>
                  <a:cubicBezTo>
                    <a:pt x="144119" y="111746"/>
                    <a:pt x="133404" y="114103"/>
                    <a:pt x="122875" y="117144"/>
                  </a:cubicBezTo>
                  <a:lnTo>
                    <a:pt x="12287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7" y="3605"/>
                    <a:pt x="167766" y="-322"/>
                    <a:pt x="207594" y="21"/>
                  </a:cubicBezTo>
                  <a:cubicBezTo>
                    <a:pt x="215720" y="21"/>
                    <a:pt x="225188" y="585"/>
                    <a:pt x="235857" y="1573"/>
                  </a:cubicBezTo>
                  <a:cubicBezTo>
                    <a:pt x="246527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B3095B-9856-606C-7C5A-371E16C33D63}"/>
                </a:ext>
              </a:extLst>
            </p:cNvPr>
            <p:cNvSpPr/>
            <p:nvPr/>
          </p:nvSpPr>
          <p:spPr>
            <a:xfrm>
              <a:off x="8948749" y="3227039"/>
              <a:ext cx="479241" cy="801631"/>
            </a:xfrm>
            <a:custGeom>
              <a:avLst/>
              <a:gdLst>
                <a:gd name="connsiteX0" fmla="*/ 478959 w 479241"/>
                <a:gd name="connsiteY0" fmla="*/ 772167 h 801631"/>
                <a:gd name="connsiteX1" fmla="*/ 387103 w 479241"/>
                <a:gd name="connsiteY1" fmla="*/ 792487 h 801631"/>
                <a:gd name="connsiteX2" fmla="*/ 270588 w 479241"/>
                <a:gd name="connsiteY2" fmla="*/ 801589 h 801631"/>
                <a:gd name="connsiteX3" fmla="*/ 157535 w 479241"/>
                <a:gd name="connsiteY3" fmla="*/ 782327 h 801631"/>
                <a:gd name="connsiteX4" fmla="*/ 72745 w 479241"/>
                <a:gd name="connsiteY4" fmla="*/ 726941 h 801631"/>
                <a:gd name="connsiteX5" fmla="*/ 18833 w 479241"/>
                <a:gd name="connsiteY5" fmla="*/ 639592 h 801631"/>
                <a:gd name="connsiteX6" fmla="*/ 38 w 479241"/>
                <a:gd name="connsiteY6" fmla="*/ 524233 h 801631"/>
                <a:gd name="connsiteX7" fmla="*/ 15795 w 479241"/>
                <a:gd name="connsiteY7" fmla="*/ 409932 h 801631"/>
                <a:gd name="connsiteX8" fmla="*/ 62076 w 479241"/>
                <a:gd name="connsiteY8" fmla="*/ 322089 h 801631"/>
                <a:gd name="connsiteX9" fmla="*/ 136338 w 479241"/>
                <a:gd name="connsiteY9" fmla="*/ 265644 h 801631"/>
                <a:gd name="connsiteX10" fmla="*/ 237096 w 479241"/>
                <a:gd name="connsiteY10" fmla="*/ 245818 h 801631"/>
                <a:gd name="connsiteX11" fmla="*/ 305282 w 479241"/>
                <a:gd name="connsiteY11" fmla="*/ 254990 h 801631"/>
                <a:gd name="connsiteX12" fmla="*/ 356156 w 479241"/>
                <a:gd name="connsiteY12" fmla="*/ 275310 h 801631"/>
                <a:gd name="connsiteX13" fmla="*/ 356155 w 479241"/>
                <a:gd name="connsiteY13" fmla="*/ 20320 h 801631"/>
                <a:gd name="connsiteX14" fmla="*/ 479242 w 479241"/>
                <a:gd name="connsiteY14" fmla="*/ 0 h 801631"/>
                <a:gd name="connsiteX15" fmla="*/ 125668 w 479241"/>
                <a:gd name="connsiteY15" fmla="*/ 521199 h 801631"/>
                <a:gd name="connsiteX16" fmla="*/ 164318 w 479241"/>
                <a:gd name="connsiteY16" fmla="*/ 648694 h 801631"/>
                <a:gd name="connsiteX17" fmla="*/ 271154 w 479241"/>
                <a:gd name="connsiteY17" fmla="*/ 694908 h 801631"/>
                <a:gd name="connsiteX18" fmla="*/ 321533 w 479241"/>
                <a:gd name="connsiteY18" fmla="*/ 692368 h 801631"/>
                <a:gd name="connsiteX19" fmla="*/ 355661 w 479241"/>
                <a:gd name="connsiteY19" fmla="*/ 686794 h 801631"/>
                <a:gd name="connsiteX20" fmla="*/ 355660 w 479241"/>
                <a:gd name="connsiteY20" fmla="*/ 382132 h 801631"/>
                <a:gd name="connsiteX21" fmla="*/ 312418 w 479241"/>
                <a:gd name="connsiteY21" fmla="*/ 361318 h 801631"/>
                <a:gd name="connsiteX22" fmla="*/ 254902 w 479241"/>
                <a:gd name="connsiteY22" fmla="*/ 351652 h 801631"/>
                <a:gd name="connsiteX23" fmla="*/ 156687 w 479241"/>
                <a:gd name="connsiteY23" fmla="*/ 397373 h 801631"/>
                <a:gd name="connsiteX24" fmla="*/ 125880 w 479241"/>
                <a:gd name="connsiteY24" fmla="*/ 521199 h 8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9241" h="801631">
                  <a:moveTo>
                    <a:pt x="478959" y="772167"/>
                  </a:moveTo>
                  <a:cubicBezTo>
                    <a:pt x="448808" y="780897"/>
                    <a:pt x="418126" y="787685"/>
                    <a:pt x="387103" y="792487"/>
                  </a:cubicBezTo>
                  <a:cubicBezTo>
                    <a:pt x="348577" y="798676"/>
                    <a:pt x="309610" y="801720"/>
                    <a:pt x="270588" y="801589"/>
                  </a:cubicBezTo>
                  <a:cubicBezTo>
                    <a:pt x="232034" y="802225"/>
                    <a:pt x="193697" y="795693"/>
                    <a:pt x="157535" y="782327"/>
                  </a:cubicBezTo>
                  <a:cubicBezTo>
                    <a:pt x="125581" y="770229"/>
                    <a:pt x="96648" y="751329"/>
                    <a:pt x="72745" y="726941"/>
                  </a:cubicBezTo>
                  <a:cubicBezTo>
                    <a:pt x="48776" y="701971"/>
                    <a:pt x="30398" y="672196"/>
                    <a:pt x="18833" y="639592"/>
                  </a:cubicBezTo>
                  <a:cubicBezTo>
                    <a:pt x="5807" y="602546"/>
                    <a:pt x="-556" y="563491"/>
                    <a:pt x="38" y="524233"/>
                  </a:cubicBezTo>
                  <a:cubicBezTo>
                    <a:pt x="-443" y="485561"/>
                    <a:pt x="4868" y="447035"/>
                    <a:pt x="15795" y="409932"/>
                  </a:cubicBezTo>
                  <a:cubicBezTo>
                    <a:pt x="25176" y="377852"/>
                    <a:pt x="40914" y="347980"/>
                    <a:pt x="62076" y="322089"/>
                  </a:cubicBezTo>
                  <a:cubicBezTo>
                    <a:pt x="82196" y="297866"/>
                    <a:pt x="107597" y="278559"/>
                    <a:pt x="136338" y="265644"/>
                  </a:cubicBezTo>
                  <a:cubicBezTo>
                    <a:pt x="168116" y="251911"/>
                    <a:pt x="202476" y="245150"/>
                    <a:pt x="237096" y="245818"/>
                  </a:cubicBezTo>
                  <a:cubicBezTo>
                    <a:pt x="260155" y="245471"/>
                    <a:pt x="283137" y="248562"/>
                    <a:pt x="305282" y="254990"/>
                  </a:cubicBezTo>
                  <a:cubicBezTo>
                    <a:pt x="322810" y="260242"/>
                    <a:pt x="339835" y="267042"/>
                    <a:pt x="356156" y="275310"/>
                  </a:cubicBezTo>
                  <a:lnTo>
                    <a:pt x="356155" y="20320"/>
                  </a:lnTo>
                  <a:lnTo>
                    <a:pt x="479242" y="0"/>
                  </a:lnTo>
                  <a:close/>
                  <a:moveTo>
                    <a:pt x="125668" y="521199"/>
                  </a:moveTo>
                  <a:cubicBezTo>
                    <a:pt x="125668" y="575386"/>
                    <a:pt x="138552" y="617884"/>
                    <a:pt x="164318" y="648694"/>
                  </a:cubicBezTo>
                  <a:cubicBezTo>
                    <a:pt x="190085" y="679503"/>
                    <a:pt x="225697" y="694908"/>
                    <a:pt x="271154" y="694908"/>
                  </a:cubicBezTo>
                  <a:cubicBezTo>
                    <a:pt x="287982" y="695059"/>
                    <a:pt x="304805" y="694211"/>
                    <a:pt x="321533" y="692368"/>
                  </a:cubicBezTo>
                  <a:cubicBezTo>
                    <a:pt x="332997" y="691095"/>
                    <a:pt x="344388" y="689234"/>
                    <a:pt x="355661" y="686794"/>
                  </a:cubicBezTo>
                  <a:lnTo>
                    <a:pt x="355660" y="382132"/>
                  </a:lnTo>
                  <a:cubicBezTo>
                    <a:pt x="342169" y="373425"/>
                    <a:pt x="327643" y="366433"/>
                    <a:pt x="312418" y="361318"/>
                  </a:cubicBezTo>
                  <a:cubicBezTo>
                    <a:pt x="293949" y="354804"/>
                    <a:pt x="274489" y="351533"/>
                    <a:pt x="254902" y="351652"/>
                  </a:cubicBezTo>
                  <a:cubicBezTo>
                    <a:pt x="210105" y="351652"/>
                    <a:pt x="177366" y="366892"/>
                    <a:pt x="156687" y="397373"/>
                  </a:cubicBezTo>
                  <a:cubicBezTo>
                    <a:pt x="136008" y="427853"/>
                    <a:pt x="125739" y="469128"/>
                    <a:pt x="125880" y="521199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F84012-D8CA-51DB-3529-77E2BC678233}"/>
                </a:ext>
              </a:extLst>
            </p:cNvPr>
            <p:cNvSpPr/>
            <p:nvPr/>
          </p:nvSpPr>
          <p:spPr>
            <a:xfrm>
              <a:off x="4092096" y="3454723"/>
              <a:ext cx="609426" cy="745274"/>
            </a:xfrm>
            <a:custGeom>
              <a:avLst/>
              <a:gdLst>
                <a:gd name="connsiteX0" fmla="*/ 600948 w 609426"/>
                <a:gd name="connsiteY0" fmla="*/ 410496 h 745274"/>
                <a:gd name="connsiteX1" fmla="*/ 24377 w 609426"/>
                <a:gd name="connsiteY1" fmla="*/ 743098 h 745274"/>
                <a:gd name="connsiteX2" fmla="*/ 2177 w 609426"/>
                <a:gd name="connsiteY2" fmla="*/ 737158 h 745274"/>
                <a:gd name="connsiteX3" fmla="*/ 0 w 609426"/>
                <a:gd name="connsiteY3" fmla="*/ 728987 h 745274"/>
                <a:gd name="connsiteX4" fmla="*/ 0 w 609426"/>
                <a:gd name="connsiteY4" fmla="*/ 370208 h 745274"/>
                <a:gd name="connsiteX5" fmla="*/ 16252 w 609426"/>
                <a:gd name="connsiteY5" fmla="*/ 341986 h 745274"/>
                <a:gd name="connsiteX6" fmla="*/ 609427 w 609426"/>
                <a:gd name="connsiteY6" fmla="*/ 0 h 745274"/>
                <a:gd name="connsiteX7" fmla="*/ 609427 w 609426"/>
                <a:gd name="connsiteY7" fmla="*/ 396455 h 745274"/>
                <a:gd name="connsiteX8" fmla="*/ 600948 w 609426"/>
                <a:gd name="connsiteY8" fmla="*/ 410496 h 74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6" h="745274">
                  <a:moveTo>
                    <a:pt x="600948" y="410496"/>
                  </a:moveTo>
                  <a:lnTo>
                    <a:pt x="24377" y="743098"/>
                  </a:lnTo>
                  <a:cubicBezTo>
                    <a:pt x="16604" y="747579"/>
                    <a:pt x="6665" y="744920"/>
                    <a:pt x="2177" y="737158"/>
                  </a:cubicBezTo>
                  <a:cubicBezTo>
                    <a:pt x="741" y="734674"/>
                    <a:pt x="-10" y="731855"/>
                    <a:pt x="0" y="728987"/>
                  </a:cubicBezTo>
                  <a:lnTo>
                    <a:pt x="0" y="370208"/>
                  </a:lnTo>
                  <a:cubicBezTo>
                    <a:pt x="-41" y="358572"/>
                    <a:pt x="6160" y="347804"/>
                    <a:pt x="16252" y="341986"/>
                  </a:cubicBezTo>
                  <a:lnTo>
                    <a:pt x="609427" y="0"/>
                  </a:lnTo>
                  <a:lnTo>
                    <a:pt x="609427" y="396455"/>
                  </a:lnTo>
                  <a:cubicBezTo>
                    <a:pt x="609350" y="402322"/>
                    <a:pt x="606108" y="407690"/>
                    <a:pt x="600948" y="410496"/>
                  </a:cubicBez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D42F234-E53F-CCCB-9C9E-8A1DD379AE43}"/>
                </a:ext>
              </a:extLst>
            </p:cNvPr>
            <p:cNvSpPr/>
            <p:nvPr/>
          </p:nvSpPr>
          <p:spPr>
            <a:xfrm>
              <a:off x="4092096" y="3114159"/>
              <a:ext cx="541241" cy="503337"/>
            </a:xfrm>
            <a:custGeom>
              <a:avLst/>
              <a:gdLst>
                <a:gd name="connsiteX0" fmla="*/ 541242 w 541241"/>
                <a:gd name="connsiteY0" fmla="*/ 300348 h 503337"/>
                <a:gd name="connsiteX1" fmla="*/ 24377 w 541241"/>
                <a:gd name="connsiteY1" fmla="*/ 2177 h 503337"/>
                <a:gd name="connsiteX2" fmla="*/ 2177 w 541241"/>
                <a:gd name="connsiteY2" fmla="*/ 8117 h 503337"/>
                <a:gd name="connsiteX3" fmla="*/ 0 w 541241"/>
                <a:gd name="connsiteY3" fmla="*/ 16288 h 503337"/>
                <a:gd name="connsiteX4" fmla="*/ 0 w 541241"/>
                <a:gd name="connsiteY4" fmla="*/ 375067 h 503337"/>
                <a:gd name="connsiteX5" fmla="*/ 16252 w 541241"/>
                <a:gd name="connsiteY5" fmla="*/ 403289 h 503337"/>
                <a:gd name="connsiteX6" fmla="*/ 189788 w 541241"/>
                <a:gd name="connsiteY6" fmla="*/ 503338 h 50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241" h="503337">
                  <a:moveTo>
                    <a:pt x="541242" y="300348"/>
                  </a:moveTo>
                  <a:lnTo>
                    <a:pt x="24377" y="2177"/>
                  </a:lnTo>
                  <a:cubicBezTo>
                    <a:pt x="16604" y="-2304"/>
                    <a:pt x="6665" y="355"/>
                    <a:pt x="2177" y="8117"/>
                  </a:cubicBezTo>
                  <a:cubicBezTo>
                    <a:pt x="741" y="10600"/>
                    <a:pt x="-10" y="13420"/>
                    <a:pt x="0" y="16288"/>
                  </a:cubicBezTo>
                  <a:lnTo>
                    <a:pt x="0" y="375067"/>
                  </a:lnTo>
                  <a:cubicBezTo>
                    <a:pt x="-41" y="386703"/>
                    <a:pt x="6160" y="397471"/>
                    <a:pt x="16252" y="403289"/>
                  </a:cubicBezTo>
                  <a:lnTo>
                    <a:pt x="189788" y="503338"/>
                  </a:ln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A3170ACF-8FF8-B236-8674-30F7ADD6D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457200"/>
            <a:ext cx="757298" cy="2743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E217CD3-DDB5-723B-F0AE-7BFE00D9A0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6309360"/>
            <a:ext cx="868681" cy="1828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060AE4-FF64-C930-911D-9F774592017B}"/>
              </a:ext>
            </a:extLst>
          </p:cNvPr>
          <p:cNvCxnSpPr>
            <a:cxnSpLocks/>
          </p:cNvCxnSpPr>
          <p:nvPr userDrawn="1"/>
        </p:nvCxnSpPr>
        <p:spPr>
          <a:xfrm>
            <a:off x="1737360" y="36576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D3B6C3F-6CFA-263E-4741-B61B1F1F5734}"/>
              </a:ext>
            </a:extLst>
          </p:cNvPr>
          <p:cNvSpPr/>
          <p:nvPr userDrawn="1"/>
        </p:nvSpPr>
        <p:spPr>
          <a:xfrm>
            <a:off x="11338560" y="6812280"/>
            <a:ext cx="27432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Axiforma Book" pitchFamily="2" charset="77"/>
            </a:endParaRPr>
          </a:p>
        </p:txBody>
      </p:sp>
      <p:sp>
        <p:nvSpPr>
          <p:cNvPr id="41" name="Slide Number Placeholder 8">
            <a:extLst>
              <a:ext uri="{FF2B5EF4-FFF2-40B4-BE49-F238E27FC236}">
                <a16:creationId xmlns:a16="http://schemas.microsoft.com/office/drawing/2014/main" id="{52BB35FD-0A71-027E-6B50-504DD9046707}"/>
              </a:ext>
            </a:extLst>
          </p:cNvPr>
          <p:cNvSpPr txBox="1">
            <a:spLocks/>
          </p:cNvSpPr>
          <p:nvPr userDrawn="1"/>
        </p:nvSpPr>
        <p:spPr>
          <a:xfrm>
            <a:off x="11338560" y="6583680"/>
            <a:ext cx="27432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012FAE8-3FE1-A745-BC66-41AC324923C7}" type="slidenum">
              <a:rPr lang="en-US" sz="800" smtClean="0">
                <a:latin typeface="Axiforma Book" pitchFamily="2" charset="77"/>
              </a:rPr>
              <a:pPr algn="ctr"/>
              <a:t>‹#›</a:t>
            </a:fld>
            <a:endParaRPr lang="en-US" sz="800" dirty="0">
              <a:latin typeface="Axiform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3295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170ACF-8FF8-B236-8674-30F7ADD6D9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457200"/>
            <a:ext cx="757298" cy="27432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060AE4-FF64-C930-911D-9F774592017B}"/>
              </a:ext>
            </a:extLst>
          </p:cNvPr>
          <p:cNvCxnSpPr>
            <a:cxnSpLocks/>
          </p:cNvCxnSpPr>
          <p:nvPr userDrawn="1"/>
        </p:nvCxnSpPr>
        <p:spPr>
          <a:xfrm>
            <a:off x="1737360" y="36576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76B3AAF-922D-FC63-AC81-7219D0694314}"/>
              </a:ext>
            </a:extLst>
          </p:cNvPr>
          <p:cNvGrpSpPr/>
          <p:nvPr userDrawn="1"/>
        </p:nvGrpSpPr>
        <p:grpSpPr>
          <a:xfrm>
            <a:off x="1947813" y="457200"/>
            <a:ext cx="1552212" cy="315871"/>
            <a:chOff x="4092096" y="3114159"/>
            <a:chExt cx="5335894" cy="108583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291C1FB-52AD-3DB8-0536-4AF64FEFA0FF}"/>
                </a:ext>
              </a:extLst>
            </p:cNvPr>
            <p:cNvSpPr/>
            <p:nvPr/>
          </p:nvSpPr>
          <p:spPr>
            <a:xfrm>
              <a:off x="4983238" y="3311353"/>
              <a:ext cx="562650" cy="704080"/>
            </a:xfrm>
            <a:custGeom>
              <a:avLst/>
              <a:gdLst>
                <a:gd name="connsiteX0" fmla="*/ 562651 w 562650"/>
                <a:gd name="connsiteY0" fmla="*/ 0 h 704080"/>
                <a:gd name="connsiteX1" fmla="*/ 562651 w 562650"/>
                <a:gd name="connsiteY1" fmla="*/ 110773 h 704080"/>
                <a:gd name="connsiteX2" fmla="*/ 345942 w 562650"/>
                <a:gd name="connsiteY2" fmla="*/ 110773 h 704080"/>
                <a:gd name="connsiteX3" fmla="*/ 345942 w 562650"/>
                <a:gd name="connsiteY3" fmla="*/ 704080 h 704080"/>
                <a:gd name="connsiteX4" fmla="*/ 216709 w 562650"/>
                <a:gd name="connsiteY4" fmla="*/ 704080 h 704080"/>
                <a:gd name="connsiteX5" fmla="*/ 216709 w 562650"/>
                <a:gd name="connsiteY5" fmla="*/ 110773 h 704080"/>
                <a:gd name="connsiteX6" fmla="*/ 0 w 562650"/>
                <a:gd name="connsiteY6" fmla="*/ 110773 h 704080"/>
                <a:gd name="connsiteX7" fmla="*/ 0 w 562650"/>
                <a:gd name="connsiteY7" fmla="*/ 0 h 7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650" h="704080">
                  <a:moveTo>
                    <a:pt x="562651" y="0"/>
                  </a:moveTo>
                  <a:lnTo>
                    <a:pt x="562651" y="110773"/>
                  </a:lnTo>
                  <a:lnTo>
                    <a:pt x="345942" y="110773"/>
                  </a:lnTo>
                  <a:lnTo>
                    <a:pt x="345942" y="704080"/>
                  </a:lnTo>
                  <a:lnTo>
                    <a:pt x="216709" y="704080"/>
                  </a:lnTo>
                  <a:lnTo>
                    <a:pt x="216709" y="110773"/>
                  </a:lnTo>
                  <a:lnTo>
                    <a:pt x="0" y="110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FB31F2D-FF5B-BF6A-9178-2EF7CE9E3505}"/>
                </a:ext>
              </a:extLst>
            </p:cNvPr>
            <p:cNvSpPr/>
            <p:nvPr/>
          </p:nvSpPr>
          <p:spPr>
            <a:xfrm>
              <a:off x="555267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4 w 324391"/>
                <a:gd name="connsiteY3" fmla="*/ 110088 h 542809"/>
                <a:gd name="connsiteX4" fmla="*/ 122945 w 324391"/>
                <a:gd name="connsiteY4" fmla="*/ 117144 h 542809"/>
                <a:gd name="connsiteX5" fmla="*/ 12294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9" y="114375"/>
                    <a:pt x="260799" y="111570"/>
                  </a:cubicBezTo>
                  <a:cubicBezTo>
                    <a:pt x="240169" y="107635"/>
                    <a:pt x="219198" y="105768"/>
                    <a:pt x="198196" y="105996"/>
                  </a:cubicBezTo>
                  <a:cubicBezTo>
                    <a:pt x="183689" y="106072"/>
                    <a:pt x="169217" y="107441"/>
                    <a:pt x="154954" y="110088"/>
                  </a:cubicBezTo>
                  <a:cubicBezTo>
                    <a:pt x="144141" y="111736"/>
                    <a:pt x="133448" y="114093"/>
                    <a:pt x="122945" y="117144"/>
                  </a:cubicBezTo>
                  <a:lnTo>
                    <a:pt x="12294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8" y="3605"/>
                    <a:pt x="167767" y="-322"/>
                    <a:pt x="207594" y="21"/>
                  </a:cubicBezTo>
                  <a:cubicBezTo>
                    <a:pt x="215719" y="21"/>
                    <a:pt x="225188" y="585"/>
                    <a:pt x="235857" y="1573"/>
                  </a:cubicBezTo>
                  <a:cubicBezTo>
                    <a:pt x="246526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B932BDE-31A0-EA59-3132-0934D73C6B55}"/>
                </a:ext>
              </a:extLst>
            </p:cNvPr>
            <p:cNvSpPr/>
            <p:nvPr/>
          </p:nvSpPr>
          <p:spPr>
            <a:xfrm>
              <a:off x="5904000" y="3470779"/>
              <a:ext cx="430023" cy="555898"/>
            </a:xfrm>
            <a:custGeom>
              <a:avLst/>
              <a:gdLst>
                <a:gd name="connsiteX0" fmla="*/ 214574 w 430023"/>
                <a:gd name="connsiteY0" fmla="*/ 102 h 555898"/>
                <a:gd name="connsiteX1" fmla="*/ 317311 w 430023"/>
                <a:gd name="connsiteY1" fmla="*/ 15342 h 555898"/>
                <a:gd name="connsiteX2" fmla="*/ 384012 w 430023"/>
                <a:gd name="connsiteY2" fmla="*/ 58028 h 555898"/>
                <a:gd name="connsiteX3" fmla="*/ 419341 w 430023"/>
                <a:gd name="connsiteY3" fmla="*/ 124563 h 555898"/>
                <a:gd name="connsiteX4" fmla="*/ 430011 w 430023"/>
                <a:gd name="connsiteY4" fmla="*/ 210430 h 555898"/>
                <a:gd name="connsiteX5" fmla="*/ 430010 w 430023"/>
                <a:gd name="connsiteY5" fmla="*/ 532448 h 555898"/>
                <a:gd name="connsiteX6" fmla="*/ 344019 w 430023"/>
                <a:gd name="connsiteY6" fmla="*/ 547195 h 555898"/>
                <a:gd name="connsiteX7" fmla="*/ 214291 w 430023"/>
                <a:gd name="connsiteY7" fmla="*/ 555873 h 555898"/>
                <a:gd name="connsiteX8" fmla="*/ 126816 w 430023"/>
                <a:gd name="connsiteY8" fmla="*/ 546701 h 555898"/>
                <a:gd name="connsiteX9" fmla="*/ 59126 w 430023"/>
                <a:gd name="connsiteY9" fmla="*/ 517208 h 555898"/>
                <a:gd name="connsiteX10" fmla="*/ 15388 w 430023"/>
                <a:gd name="connsiteY10" fmla="*/ 464432 h 555898"/>
                <a:gd name="connsiteX11" fmla="*/ 126 w 430023"/>
                <a:gd name="connsiteY11" fmla="*/ 384139 h 555898"/>
                <a:gd name="connsiteX12" fmla="*/ 17932 w 430023"/>
                <a:gd name="connsiteY12" fmla="*/ 306880 h 555898"/>
                <a:gd name="connsiteX13" fmla="*/ 66262 w 430023"/>
                <a:gd name="connsiteY13" fmla="*/ 255586 h 555898"/>
                <a:gd name="connsiteX14" fmla="*/ 136920 w 430023"/>
                <a:gd name="connsiteY14" fmla="*/ 227363 h 555898"/>
                <a:gd name="connsiteX15" fmla="*/ 220862 w 430023"/>
                <a:gd name="connsiteY15" fmla="*/ 218755 h 555898"/>
                <a:gd name="connsiteX16" fmla="*/ 263610 w 430023"/>
                <a:gd name="connsiteY16" fmla="*/ 221295 h 555898"/>
                <a:gd name="connsiteX17" fmla="*/ 311446 w 430023"/>
                <a:gd name="connsiteY17" fmla="*/ 229903 h 555898"/>
                <a:gd name="connsiteX18" fmla="*/ 311446 w 430023"/>
                <a:gd name="connsiteY18" fmla="*/ 209583 h 555898"/>
                <a:gd name="connsiteX19" fmla="*/ 306359 w 430023"/>
                <a:gd name="connsiteY19" fmla="*/ 168943 h 555898"/>
                <a:gd name="connsiteX20" fmla="*/ 254990 w 430023"/>
                <a:gd name="connsiteY20" fmla="*/ 112074 h 555898"/>
                <a:gd name="connsiteX21" fmla="*/ 202562 w 430023"/>
                <a:gd name="connsiteY21" fmla="*/ 103960 h 555898"/>
                <a:gd name="connsiteX22" fmla="*/ 124202 w 430023"/>
                <a:gd name="connsiteY22" fmla="*/ 110028 h 555898"/>
                <a:gd name="connsiteX23" fmla="*/ 66262 w 430023"/>
                <a:gd name="connsiteY23" fmla="*/ 124140 h 555898"/>
                <a:gd name="connsiteX24" fmla="*/ 51000 w 430023"/>
                <a:gd name="connsiteY24" fmla="*/ 24585 h 555898"/>
                <a:gd name="connsiteX25" fmla="*/ 119115 w 430023"/>
                <a:gd name="connsiteY25" fmla="*/ 8357 h 555898"/>
                <a:gd name="connsiteX26" fmla="*/ 214574 w 430023"/>
                <a:gd name="connsiteY26" fmla="*/ 102 h 555898"/>
                <a:gd name="connsiteX27" fmla="*/ 224748 w 430023"/>
                <a:gd name="connsiteY27" fmla="*/ 458294 h 555898"/>
                <a:gd name="connsiteX28" fmla="*/ 311234 w 430023"/>
                <a:gd name="connsiteY28" fmla="*/ 452226 h 555898"/>
                <a:gd name="connsiteX29" fmla="*/ 311234 w 430023"/>
                <a:gd name="connsiteY29" fmla="*/ 316052 h 555898"/>
                <a:gd name="connsiteX30" fmla="*/ 281699 w 430023"/>
                <a:gd name="connsiteY30" fmla="*/ 309984 h 555898"/>
                <a:gd name="connsiteX31" fmla="*/ 239304 w 430023"/>
                <a:gd name="connsiteY31" fmla="*/ 306880 h 555898"/>
                <a:gd name="connsiteX32" fmla="*/ 198040 w 430023"/>
                <a:gd name="connsiteY32" fmla="*/ 309984 h 555898"/>
                <a:gd name="connsiteX33" fmla="*/ 160449 w 430023"/>
                <a:gd name="connsiteY33" fmla="*/ 321132 h 555898"/>
                <a:gd name="connsiteX34" fmla="*/ 133458 w 430023"/>
                <a:gd name="connsiteY34" fmla="*/ 343993 h 555898"/>
                <a:gd name="connsiteX35" fmla="*/ 123283 w 430023"/>
                <a:gd name="connsiteY35" fmla="*/ 381105 h 555898"/>
                <a:gd name="connsiteX36" fmla="*/ 150769 w 430023"/>
                <a:gd name="connsiteY36" fmla="*/ 441501 h 555898"/>
                <a:gd name="connsiteX37" fmla="*/ 224748 w 430023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023" h="555898">
                  <a:moveTo>
                    <a:pt x="214574" y="102"/>
                  </a:moveTo>
                  <a:cubicBezTo>
                    <a:pt x="249445" y="-804"/>
                    <a:pt x="284209" y="4353"/>
                    <a:pt x="317311" y="15342"/>
                  </a:cubicBezTo>
                  <a:cubicBezTo>
                    <a:pt x="342705" y="23911"/>
                    <a:pt x="365608" y="38568"/>
                    <a:pt x="384012" y="58028"/>
                  </a:cubicBezTo>
                  <a:cubicBezTo>
                    <a:pt x="400926" y="77081"/>
                    <a:pt x="413038" y="99892"/>
                    <a:pt x="419341" y="124563"/>
                  </a:cubicBezTo>
                  <a:cubicBezTo>
                    <a:pt x="426681" y="152589"/>
                    <a:pt x="430269" y="181462"/>
                    <a:pt x="430011" y="210430"/>
                  </a:cubicBezTo>
                  <a:lnTo>
                    <a:pt x="430010" y="532448"/>
                  </a:lnTo>
                  <a:cubicBezTo>
                    <a:pt x="411168" y="536540"/>
                    <a:pt x="382505" y="541456"/>
                    <a:pt x="344019" y="547195"/>
                  </a:cubicBezTo>
                  <a:cubicBezTo>
                    <a:pt x="301053" y="553302"/>
                    <a:pt x="257690" y="556203"/>
                    <a:pt x="214291" y="555873"/>
                  </a:cubicBezTo>
                  <a:cubicBezTo>
                    <a:pt x="184880" y="556114"/>
                    <a:pt x="155536" y="553037"/>
                    <a:pt x="126816" y="546701"/>
                  </a:cubicBezTo>
                  <a:cubicBezTo>
                    <a:pt x="102493" y="541526"/>
                    <a:pt x="79468" y="531494"/>
                    <a:pt x="59126" y="517208"/>
                  </a:cubicBezTo>
                  <a:cubicBezTo>
                    <a:pt x="40368" y="503533"/>
                    <a:pt x="25332" y="485391"/>
                    <a:pt x="15388" y="464432"/>
                  </a:cubicBezTo>
                  <a:cubicBezTo>
                    <a:pt x="4319" y="439154"/>
                    <a:pt x="-898" y="411709"/>
                    <a:pt x="126" y="384139"/>
                  </a:cubicBezTo>
                  <a:cubicBezTo>
                    <a:pt x="-736" y="357281"/>
                    <a:pt x="5400" y="330660"/>
                    <a:pt x="17932" y="306880"/>
                  </a:cubicBezTo>
                  <a:cubicBezTo>
                    <a:pt x="29611" y="286101"/>
                    <a:pt x="46203" y="268491"/>
                    <a:pt x="66262" y="255586"/>
                  </a:cubicBezTo>
                  <a:cubicBezTo>
                    <a:pt x="87896" y="241957"/>
                    <a:pt x="111842" y="232392"/>
                    <a:pt x="136920" y="227363"/>
                  </a:cubicBezTo>
                  <a:cubicBezTo>
                    <a:pt x="164521" y="221559"/>
                    <a:pt x="192657" y="218674"/>
                    <a:pt x="220862" y="218755"/>
                  </a:cubicBezTo>
                  <a:cubicBezTo>
                    <a:pt x="235148" y="218797"/>
                    <a:pt x="249420" y="219645"/>
                    <a:pt x="263610" y="221295"/>
                  </a:cubicBezTo>
                  <a:cubicBezTo>
                    <a:pt x="279713" y="223212"/>
                    <a:pt x="295686" y="226086"/>
                    <a:pt x="311446" y="229903"/>
                  </a:cubicBezTo>
                  <a:lnTo>
                    <a:pt x="311446" y="209583"/>
                  </a:lnTo>
                  <a:cubicBezTo>
                    <a:pt x="311506" y="195874"/>
                    <a:pt x="309796" y="182215"/>
                    <a:pt x="306359" y="168943"/>
                  </a:cubicBezTo>
                  <a:cubicBezTo>
                    <a:pt x="299812" y="142615"/>
                    <a:pt x="280544" y="121283"/>
                    <a:pt x="254990" y="112074"/>
                  </a:cubicBezTo>
                  <a:cubicBezTo>
                    <a:pt x="238162" y="106176"/>
                    <a:pt x="220389" y="103425"/>
                    <a:pt x="202562" y="103960"/>
                  </a:cubicBezTo>
                  <a:cubicBezTo>
                    <a:pt x="176316" y="103759"/>
                    <a:pt x="150102" y="105789"/>
                    <a:pt x="124202" y="110028"/>
                  </a:cubicBezTo>
                  <a:cubicBezTo>
                    <a:pt x="104524" y="113088"/>
                    <a:pt x="85141" y="117808"/>
                    <a:pt x="66262" y="124140"/>
                  </a:cubicBezTo>
                  <a:lnTo>
                    <a:pt x="51000" y="24585"/>
                  </a:lnTo>
                  <a:cubicBezTo>
                    <a:pt x="73291" y="17571"/>
                    <a:pt x="96053" y="12148"/>
                    <a:pt x="119115" y="8357"/>
                  </a:cubicBezTo>
                  <a:cubicBezTo>
                    <a:pt x="150622" y="2754"/>
                    <a:pt x="182571" y="-9"/>
                    <a:pt x="214574" y="102"/>
                  </a:cubicBezTo>
                  <a:close/>
                  <a:moveTo>
                    <a:pt x="224748" y="458294"/>
                  </a:moveTo>
                  <a:cubicBezTo>
                    <a:pt x="253704" y="458984"/>
                    <a:pt x="282660" y="456952"/>
                    <a:pt x="311234" y="452226"/>
                  </a:cubicBezTo>
                  <a:lnTo>
                    <a:pt x="311234" y="316052"/>
                  </a:lnTo>
                  <a:cubicBezTo>
                    <a:pt x="301526" y="313412"/>
                    <a:pt x="291662" y="311385"/>
                    <a:pt x="281699" y="309984"/>
                  </a:cubicBezTo>
                  <a:cubicBezTo>
                    <a:pt x="267670" y="307849"/>
                    <a:pt x="253495" y="306811"/>
                    <a:pt x="239304" y="306880"/>
                  </a:cubicBezTo>
                  <a:cubicBezTo>
                    <a:pt x="225492" y="306907"/>
                    <a:pt x="211700" y="307944"/>
                    <a:pt x="198040" y="309984"/>
                  </a:cubicBezTo>
                  <a:cubicBezTo>
                    <a:pt x="185011" y="311754"/>
                    <a:pt x="172333" y="315514"/>
                    <a:pt x="160449" y="321132"/>
                  </a:cubicBezTo>
                  <a:cubicBezTo>
                    <a:pt x="149596" y="326250"/>
                    <a:pt x="140286" y="334135"/>
                    <a:pt x="133458" y="343993"/>
                  </a:cubicBezTo>
                  <a:cubicBezTo>
                    <a:pt x="126330" y="355026"/>
                    <a:pt x="122777" y="367984"/>
                    <a:pt x="123283" y="381105"/>
                  </a:cubicBezTo>
                  <a:cubicBezTo>
                    <a:pt x="123283" y="410221"/>
                    <a:pt x="132445" y="430353"/>
                    <a:pt x="150769" y="441501"/>
                  </a:cubicBezTo>
                  <a:cubicBezTo>
                    <a:pt x="169093" y="452649"/>
                    <a:pt x="193753" y="458247"/>
                    <a:pt x="224748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8FDC959-27F5-90DA-58B8-CA55FBAA5D69}"/>
                </a:ext>
              </a:extLst>
            </p:cNvPr>
            <p:cNvSpPr/>
            <p:nvPr/>
          </p:nvSpPr>
          <p:spPr>
            <a:xfrm>
              <a:off x="6435404" y="3472739"/>
              <a:ext cx="444662" cy="542836"/>
            </a:xfrm>
            <a:custGeom>
              <a:avLst/>
              <a:gdLst>
                <a:gd name="connsiteX0" fmla="*/ 0 w 444662"/>
                <a:gd name="connsiteY0" fmla="*/ 28623 h 542836"/>
                <a:gd name="connsiteX1" fmla="*/ 92562 w 444662"/>
                <a:gd name="connsiteY1" fmla="*/ 9290 h 542836"/>
                <a:gd name="connsiteX2" fmla="*/ 218757 w 444662"/>
                <a:gd name="connsiteY2" fmla="*/ 118 h 542836"/>
                <a:gd name="connsiteX3" fmla="*/ 327642 w 444662"/>
                <a:gd name="connsiteY3" fmla="*/ 17968 h 542836"/>
                <a:gd name="connsiteX4" fmla="*/ 397310 w 444662"/>
                <a:gd name="connsiteY4" fmla="*/ 67358 h 542836"/>
                <a:gd name="connsiteX5" fmla="*/ 433982 w 444662"/>
                <a:gd name="connsiteY5" fmla="*/ 144970 h 542836"/>
                <a:gd name="connsiteX6" fmla="*/ 444651 w 444662"/>
                <a:gd name="connsiteY6" fmla="*/ 243748 h 542836"/>
                <a:gd name="connsiteX7" fmla="*/ 444652 w 444662"/>
                <a:gd name="connsiteY7" fmla="*/ 542413 h 542836"/>
                <a:gd name="connsiteX8" fmla="*/ 321495 w 444662"/>
                <a:gd name="connsiteY8" fmla="*/ 542413 h 542836"/>
                <a:gd name="connsiteX9" fmla="*/ 321495 w 444662"/>
                <a:gd name="connsiteY9" fmla="*/ 263434 h 542836"/>
                <a:gd name="connsiteX10" fmla="*/ 315913 w 444662"/>
                <a:gd name="connsiteY10" fmla="*/ 190761 h 542836"/>
                <a:gd name="connsiteX11" fmla="*/ 297612 w 444662"/>
                <a:gd name="connsiteY11" fmla="*/ 142006 h 542836"/>
                <a:gd name="connsiteX12" fmla="*/ 262990 w 444662"/>
                <a:gd name="connsiteY12" fmla="*/ 114560 h 542836"/>
                <a:gd name="connsiteX13" fmla="*/ 209572 w 444662"/>
                <a:gd name="connsiteY13" fmla="*/ 105952 h 542836"/>
                <a:gd name="connsiteX14" fmla="*/ 160747 w 444662"/>
                <a:gd name="connsiteY14" fmla="*/ 108986 h 542836"/>
                <a:gd name="connsiteX15" fmla="*/ 123086 w 444662"/>
                <a:gd name="connsiteY15" fmla="*/ 114066 h 542836"/>
                <a:gd name="connsiteX16" fmla="*/ 123086 w 444662"/>
                <a:gd name="connsiteY16" fmla="*/ 542836 h 542836"/>
                <a:gd name="connsiteX17" fmla="*/ 0 w 444662"/>
                <a:gd name="connsiteY17" fmla="*/ 542836 h 5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62" h="542836">
                  <a:moveTo>
                    <a:pt x="0" y="28623"/>
                  </a:moveTo>
                  <a:cubicBezTo>
                    <a:pt x="30455" y="20404"/>
                    <a:pt x="61361" y="13949"/>
                    <a:pt x="92562" y="9290"/>
                  </a:cubicBezTo>
                  <a:cubicBezTo>
                    <a:pt x="134320" y="2919"/>
                    <a:pt x="176516" y="-148"/>
                    <a:pt x="218757" y="118"/>
                  </a:cubicBezTo>
                  <a:cubicBezTo>
                    <a:pt x="255861" y="-939"/>
                    <a:pt x="292824" y="5121"/>
                    <a:pt x="327642" y="17968"/>
                  </a:cubicBezTo>
                  <a:cubicBezTo>
                    <a:pt x="354687" y="28257"/>
                    <a:pt x="378664" y="45255"/>
                    <a:pt x="397310" y="67358"/>
                  </a:cubicBezTo>
                  <a:cubicBezTo>
                    <a:pt x="415287" y="90107"/>
                    <a:pt x="427829" y="116651"/>
                    <a:pt x="433982" y="144970"/>
                  </a:cubicBezTo>
                  <a:cubicBezTo>
                    <a:pt x="441311" y="177380"/>
                    <a:pt x="444891" y="210523"/>
                    <a:pt x="444651" y="243748"/>
                  </a:cubicBezTo>
                  <a:lnTo>
                    <a:pt x="444652" y="542413"/>
                  </a:lnTo>
                  <a:lnTo>
                    <a:pt x="321495" y="542413"/>
                  </a:lnTo>
                  <a:lnTo>
                    <a:pt x="321495" y="263434"/>
                  </a:lnTo>
                  <a:cubicBezTo>
                    <a:pt x="321835" y="239091"/>
                    <a:pt x="319967" y="214767"/>
                    <a:pt x="315913" y="190761"/>
                  </a:cubicBezTo>
                  <a:cubicBezTo>
                    <a:pt x="313189" y="173437"/>
                    <a:pt x="306963" y="156849"/>
                    <a:pt x="297612" y="142006"/>
                  </a:cubicBezTo>
                  <a:cubicBezTo>
                    <a:pt x="289169" y="129523"/>
                    <a:pt x="277081" y="119939"/>
                    <a:pt x="262990" y="114560"/>
                  </a:cubicBezTo>
                  <a:cubicBezTo>
                    <a:pt x="245874" y="108401"/>
                    <a:pt x="227759" y="105482"/>
                    <a:pt x="209572" y="105952"/>
                  </a:cubicBezTo>
                  <a:cubicBezTo>
                    <a:pt x="193251" y="105984"/>
                    <a:pt x="176946" y="106998"/>
                    <a:pt x="160747" y="108986"/>
                  </a:cubicBezTo>
                  <a:cubicBezTo>
                    <a:pt x="143789" y="111032"/>
                    <a:pt x="131283" y="112726"/>
                    <a:pt x="123086" y="114066"/>
                  </a:cubicBezTo>
                  <a:lnTo>
                    <a:pt x="123086" y="542836"/>
                  </a:lnTo>
                  <a:lnTo>
                    <a:pt x="0" y="542836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DA288B-283C-79C8-A69E-02F4A542401E}"/>
                </a:ext>
              </a:extLst>
            </p:cNvPr>
            <p:cNvSpPr/>
            <p:nvPr/>
          </p:nvSpPr>
          <p:spPr>
            <a:xfrm>
              <a:off x="6968591" y="3470667"/>
              <a:ext cx="390855" cy="557613"/>
            </a:xfrm>
            <a:custGeom>
              <a:avLst/>
              <a:gdLst>
                <a:gd name="connsiteX0" fmla="*/ 174101 w 390855"/>
                <a:gd name="connsiteY0" fmla="*/ 456360 h 557613"/>
                <a:gd name="connsiteX1" fmla="*/ 245325 w 390855"/>
                <a:gd name="connsiteY1" fmla="*/ 444718 h 557613"/>
                <a:gd name="connsiteX2" fmla="*/ 267724 w 390855"/>
                <a:gd name="connsiteY2" fmla="*/ 404572 h 557613"/>
                <a:gd name="connsiteX3" fmla="*/ 243841 w 390855"/>
                <a:gd name="connsiteY3" fmla="*/ 360898 h 557613"/>
                <a:gd name="connsiteX4" fmla="*/ 164987 w 390855"/>
                <a:gd name="connsiteY4" fmla="*/ 323291 h 557613"/>
                <a:gd name="connsiteX5" fmla="*/ 103373 w 390855"/>
                <a:gd name="connsiteY5" fmla="*/ 297397 h 557613"/>
                <a:gd name="connsiteX6" fmla="*/ 55043 w 390855"/>
                <a:gd name="connsiteY6" fmla="*/ 265365 h 557613"/>
                <a:gd name="connsiteX7" fmla="*/ 23034 w 390855"/>
                <a:gd name="connsiteY7" fmla="*/ 221196 h 557613"/>
                <a:gd name="connsiteX8" fmla="*/ 11305 w 390855"/>
                <a:gd name="connsiteY8" fmla="*/ 157696 h 557613"/>
                <a:gd name="connsiteX9" fmla="*/ 65217 w 390855"/>
                <a:gd name="connsiteY9" fmla="*/ 42336 h 557613"/>
                <a:gd name="connsiteX10" fmla="*/ 211762 w 390855"/>
                <a:gd name="connsiteY10" fmla="*/ 3 h 557613"/>
                <a:gd name="connsiteX11" fmla="*/ 301286 w 390855"/>
                <a:gd name="connsiteY11" fmla="*/ 8610 h 557613"/>
                <a:gd name="connsiteX12" fmla="*/ 365373 w 390855"/>
                <a:gd name="connsiteY12" fmla="*/ 25403 h 557613"/>
                <a:gd name="connsiteX13" fmla="*/ 343045 w 390855"/>
                <a:gd name="connsiteY13" fmla="*/ 124958 h 557613"/>
                <a:gd name="connsiteX14" fmla="*/ 291112 w 390855"/>
                <a:gd name="connsiteY14" fmla="*/ 108165 h 557613"/>
                <a:gd name="connsiteX15" fmla="*/ 217839 w 390855"/>
                <a:gd name="connsiteY15" fmla="*/ 100545 h 557613"/>
                <a:gd name="connsiteX16" fmla="*/ 156791 w 390855"/>
                <a:gd name="connsiteY16" fmla="*/ 113245 h 557613"/>
                <a:gd name="connsiteX17" fmla="*/ 133403 w 390855"/>
                <a:gd name="connsiteY17" fmla="*/ 152404 h 557613"/>
                <a:gd name="connsiteX18" fmla="*/ 137996 w 390855"/>
                <a:gd name="connsiteY18" fmla="*/ 175758 h 557613"/>
                <a:gd name="connsiteX19" fmla="*/ 153752 w 390855"/>
                <a:gd name="connsiteY19" fmla="*/ 194526 h 557613"/>
                <a:gd name="connsiteX20" fmla="*/ 183287 w 390855"/>
                <a:gd name="connsiteY20" fmla="*/ 211812 h 557613"/>
                <a:gd name="connsiteX21" fmla="*/ 228014 w 390855"/>
                <a:gd name="connsiteY21" fmla="*/ 229593 h 557613"/>
                <a:gd name="connsiteX22" fmla="*/ 302347 w 390855"/>
                <a:gd name="connsiteY22" fmla="*/ 261625 h 557613"/>
                <a:gd name="connsiteX23" fmla="*/ 352655 w 390855"/>
                <a:gd name="connsiteY23" fmla="*/ 296903 h 557613"/>
                <a:gd name="connsiteX24" fmla="*/ 381696 w 390855"/>
                <a:gd name="connsiteY24" fmla="*/ 342059 h 557613"/>
                <a:gd name="connsiteX25" fmla="*/ 390810 w 390855"/>
                <a:gd name="connsiteY25" fmla="*/ 403090 h 557613"/>
                <a:gd name="connsiteX26" fmla="*/ 334284 w 390855"/>
                <a:gd name="connsiteY26" fmla="*/ 518379 h 557613"/>
                <a:gd name="connsiteX27" fmla="*/ 173042 w 390855"/>
                <a:gd name="connsiteY27" fmla="*/ 557467 h 557613"/>
                <a:gd name="connsiteX28" fmla="*/ 59989 w 390855"/>
                <a:gd name="connsiteY28" fmla="*/ 545826 h 557613"/>
                <a:gd name="connsiteX29" fmla="*/ 0 w 390855"/>
                <a:gd name="connsiteY29" fmla="*/ 526987 h 557613"/>
                <a:gd name="connsiteX30" fmla="*/ 21197 w 390855"/>
                <a:gd name="connsiteY30" fmla="*/ 424398 h 557613"/>
                <a:gd name="connsiteX31" fmla="*/ 86839 w 390855"/>
                <a:gd name="connsiteY31" fmla="*/ 445565 h 557613"/>
                <a:gd name="connsiteX32" fmla="*/ 174101 w 390855"/>
                <a:gd name="connsiteY32" fmla="*/ 456360 h 55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855" h="557613">
                  <a:moveTo>
                    <a:pt x="174101" y="456360"/>
                  </a:moveTo>
                  <a:cubicBezTo>
                    <a:pt x="206651" y="456360"/>
                    <a:pt x="230393" y="452480"/>
                    <a:pt x="245325" y="444718"/>
                  </a:cubicBezTo>
                  <a:cubicBezTo>
                    <a:pt x="260196" y="437051"/>
                    <a:pt x="269021" y="421234"/>
                    <a:pt x="267724" y="404572"/>
                  </a:cubicBezTo>
                  <a:cubicBezTo>
                    <a:pt x="267708" y="386908"/>
                    <a:pt x="258714" y="370460"/>
                    <a:pt x="243841" y="360898"/>
                  </a:cubicBezTo>
                  <a:cubicBezTo>
                    <a:pt x="227872" y="349373"/>
                    <a:pt x="201588" y="336838"/>
                    <a:pt x="164987" y="323291"/>
                  </a:cubicBezTo>
                  <a:cubicBezTo>
                    <a:pt x="144004" y="315755"/>
                    <a:pt x="123437" y="307112"/>
                    <a:pt x="103373" y="297397"/>
                  </a:cubicBezTo>
                  <a:cubicBezTo>
                    <a:pt x="85861" y="288996"/>
                    <a:pt x="69596" y="278217"/>
                    <a:pt x="55043" y="265365"/>
                  </a:cubicBezTo>
                  <a:cubicBezTo>
                    <a:pt x="41382" y="253053"/>
                    <a:pt x="30475" y="238003"/>
                    <a:pt x="23034" y="221196"/>
                  </a:cubicBezTo>
                  <a:cubicBezTo>
                    <a:pt x="14661" y="201099"/>
                    <a:pt x="10663" y="179454"/>
                    <a:pt x="11305" y="157696"/>
                  </a:cubicBezTo>
                  <a:cubicBezTo>
                    <a:pt x="11305" y="108871"/>
                    <a:pt x="29276" y="70418"/>
                    <a:pt x="65217" y="42336"/>
                  </a:cubicBezTo>
                  <a:cubicBezTo>
                    <a:pt x="101159" y="14255"/>
                    <a:pt x="150007" y="144"/>
                    <a:pt x="211762" y="3"/>
                  </a:cubicBezTo>
                  <a:cubicBezTo>
                    <a:pt x="241816" y="-99"/>
                    <a:pt x="271805" y="2785"/>
                    <a:pt x="301286" y="8610"/>
                  </a:cubicBezTo>
                  <a:cubicBezTo>
                    <a:pt x="323044" y="12575"/>
                    <a:pt x="344469" y="18189"/>
                    <a:pt x="365373" y="25403"/>
                  </a:cubicBezTo>
                  <a:lnTo>
                    <a:pt x="343045" y="124958"/>
                  </a:lnTo>
                  <a:cubicBezTo>
                    <a:pt x="326274" y="117816"/>
                    <a:pt x="308892" y="112195"/>
                    <a:pt x="291112" y="108165"/>
                  </a:cubicBezTo>
                  <a:cubicBezTo>
                    <a:pt x="267073" y="102757"/>
                    <a:pt x="242479" y="100199"/>
                    <a:pt x="217839" y="100545"/>
                  </a:cubicBezTo>
                  <a:cubicBezTo>
                    <a:pt x="196751" y="99672"/>
                    <a:pt x="175775" y="104036"/>
                    <a:pt x="156791" y="113245"/>
                  </a:cubicBezTo>
                  <a:cubicBezTo>
                    <a:pt x="141905" y="120510"/>
                    <a:pt x="132729" y="135874"/>
                    <a:pt x="133403" y="152404"/>
                  </a:cubicBezTo>
                  <a:cubicBezTo>
                    <a:pt x="133254" y="160426"/>
                    <a:pt x="134820" y="168388"/>
                    <a:pt x="137996" y="175758"/>
                  </a:cubicBezTo>
                  <a:cubicBezTo>
                    <a:pt x="141614" y="183218"/>
                    <a:pt x="147028" y="189666"/>
                    <a:pt x="153752" y="194526"/>
                  </a:cubicBezTo>
                  <a:cubicBezTo>
                    <a:pt x="162943" y="201337"/>
                    <a:pt x="172846" y="207133"/>
                    <a:pt x="183287" y="211812"/>
                  </a:cubicBezTo>
                  <a:cubicBezTo>
                    <a:pt x="197864" y="218539"/>
                    <a:pt x="212795" y="224475"/>
                    <a:pt x="228014" y="229593"/>
                  </a:cubicBezTo>
                  <a:cubicBezTo>
                    <a:pt x="253403" y="238797"/>
                    <a:pt x="278224" y="249493"/>
                    <a:pt x="302347" y="261625"/>
                  </a:cubicBezTo>
                  <a:cubicBezTo>
                    <a:pt x="320827" y="270741"/>
                    <a:pt x="337795" y="282639"/>
                    <a:pt x="352655" y="296903"/>
                  </a:cubicBezTo>
                  <a:cubicBezTo>
                    <a:pt x="365578" y="309612"/>
                    <a:pt x="375499" y="325038"/>
                    <a:pt x="381696" y="342059"/>
                  </a:cubicBezTo>
                  <a:cubicBezTo>
                    <a:pt x="388190" y="361737"/>
                    <a:pt x="391273" y="382377"/>
                    <a:pt x="390810" y="403090"/>
                  </a:cubicBezTo>
                  <a:cubicBezTo>
                    <a:pt x="390810" y="453844"/>
                    <a:pt x="371968" y="492273"/>
                    <a:pt x="334284" y="518379"/>
                  </a:cubicBezTo>
                  <a:cubicBezTo>
                    <a:pt x="296599" y="544485"/>
                    <a:pt x="242852" y="557514"/>
                    <a:pt x="173042" y="557467"/>
                  </a:cubicBezTo>
                  <a:cubicBezTo>
                    <a:pt x="135013" y="558445"/>
                    <a:pt x="97017" y="554532"/>
                    <a:pt x="59989" y="545826"/>
                  </a:cubicBezTo>
                  <a:cubicBezTo>
                    <a:pt x="39665" y="540639"/>
                    <a:pt x="19639" y="534350"/>
                    <a:pt x="0" y="526987"/>
                  </a:cubicBezTo>
                  <a:lnTo>
                    <a:pt x="21197" y="424398"/>
                  </a:lnTo>
                  <a:cubicBezTo>
                    <a:pt x="42612" y="432820"/>
                    <a:pt x="64536" y="439889"/>
                    <a:pt x="86839" y="445565"/>
                  </a:cubicBezTo>
                  <a:cubicBezTo>
                    <a:pt x="115332" y="452939"/>
                    <a:pt x="144668" y="456568"/>
                    <a:pt x="174101" y="456360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54AB018-A7C6-CC5F-79D5-26B94B3B9C33}"/>
                </a:ext>
              </a:extLst>
            </p:cNvPr>
            <p:cNvSpPr/>
            <p:nvPr/>
          </p:nvSpPr>
          <p:spPr>
            <a:xfrm>
              <a:off x="7446879" y="3295110"/>
              <a:ext cx="562507" cy="735611"/>
            </a:xfrm>
            <a:custGeom>
              <a:avLst/>
              <a:gdLst>
                <a:gd name="connsiteX0" fmla="*/ 339934 w 562507"/>
                <a:gd name="connsiteY0" fmla="*/ 735563 h 735611"/>
                <a:gd name="connsiteX1" fmla="*/ 197487 w 562507"/>
                <a:gd name="connsiteY1" fmla="*/ 711221 h 735611"/>
                <a:gd name="connsiteX2" fmla="*/ 90652 w 562507"/>
                <a:gd name="connsiteY2" fmla="*/ 639536 h 735611"/>
                <a:gd name="connsiteX3" fmla="*/ 23527 w 562507"/>
                <a:gd name="connsiteY3" fmla="*/ 524247 h 735611"/>
                <a:gd name="connsiteX4" fmla="*/ 68 w 562507"/>
                <a:gd name="connsiteY4" fmla="*/ 367754 h 735611"/>
                <a:gd name="connsiteX5" fmla="*/ 27060 w 562507"/>
                <a:gd name="connsiteY5" fmla="*/ 211331 h 735611"/>
                <a:gd name="connsiteX6" fmla="*/ 100827 w 562507"/>
                <a:gd name="connsiteY6" fmla="*/ 95971 h 735611"/>
                <a:gd name="connsiteX7" fmla="*/ 210700 w 562507"/>
                <a:gd name="connsiteY7" fmla="*/ 24357 h 735611"/>
                <a:gd name="connsiteX8" fmla="*/ 346011 w 562507"/>
                <a:gd name="connsiteY8" fmla="*/ 15 h 735611"/>
                <a:gd name="connsiteX9" fmla="*/ 425431 w 562507"/>
                <a:gd name="connsiteY9" fmla="*/ 6577 h 735611"/>
                <a:gd name="connsiteX10" fmla="*/ 487469 w 562507"/>
                <a:gd name="connsiteY10" fmla="*/ 21323 h 735611"/>
                <a:gd name="connsiteX11" fmla="*/ 531206 w 562507"/>
                <a:gd name="connsiteY11" fmla="*/ 38609 h 735611"/>
                <a:gd name="connsiteX12" fmla="*/ 555653 w 562507"/>
                <a:gd name="connsiteY12" fmla="*/ 51803 h 735611"/>
                <a:gd name="connsiteX13" fmla="*/ 517993 w 562507"/>
                <a:gd name="connsiteY13" fmla="*/ 156438 h 735611"/>
                <a:gd name="connsiteX14" fmla="*/ 448324 w 562507"/>
                <a:gd name="connsiteY14" fmla="*/ 127510 h 735611"/>
                <a:gd name="connsiteX15" fmla="*/ 350109 w 562507"/>
                <a:gd name="connsiteY15" fmla="*/ 113752 h 735611"/>
                <a:gd name="connsiteX16" fmla="*/ 264613 w 562507"/>
                <a:gd name="connsiteY16" fmla="*/ 129486 h 735611"/>
                <a:gd name="connsiteX17" fmla="*/ 196003 w 562507"/>
                <a:gd name="connsiteY17" fmla="*/ 176758 h 735611"/>
                <a:gd name="connsiteX18" fmla="*/ 150712 w 562507"/>
                <a:gd name="connsiteY18" fmla="*/ 255993 h 735611"/>
                <a:gd name="connsiteX19" fmla="*/ 134390 w 562507"/>
                <a:gd name="connsiteY19" fmla="*/ 366766 h 735611"/>
                <a:gd name="connsiteX20" fmla="*/ 147108 w 562507"/>
                <a:gd name="connsiteY20" fmla="*/ 469355 h 735611"/>
                <a:gd name="connsiteX21" fmla="*/ 186323 w 562507"/>
                <a:gd name="connsiteY21" fmla="*/ 550142 h 735611"/>
                <a:gd name="connsiteX22" fmla="*/ 253449 w 562507"/>
                <a:gd name="connsiteY22" fmla="*/ 602988 h 735611"/>
                <a:gd name="connsiteX23" fmla="*/ 350886 w 562507"/>
                <a:gd name="connsiteY23" fmla="*/ 621756 h 735611"/>
                <a:gd name="connsiteX24" fmla="*/ 461749 w 562507"/>
                <a:gd name="connsiteY24" fmla="*/ 608068 h 735611"/>
                <a:gd name="connsiteX25" fmla="*/ 527885 w 562507"/>
                <a:gd name="connsiteY25" fmla="*/ 582174 h 735611"/>
                <a:gd name="connsiteX26" fmla="*/ 562507 w 562507"/>
                <a:gd name="connsiteY26" fmla="*/ 686809 h 735611"/>
                <a:gd name="connsiteX27" fmla="*/ 529439 w 562507"/>
                <a:gd name="connsiteY27" fmla="*/ 703037 h 735611"/>
                <a:gd name="connsiteX28" fmla="*/ 479979 w 562507"/>
                <a:gd name="connsiteY28" fmla="*/ 718841 h 735611"/>
                <a:gd name="connsiteX29" fmla="*/ 415892 w 562507"/>
                <a:gd name="connsiteY29" fmla="*/ 730977 h 735611"/>
                <a:gd name="connsiteX30" fmla="*/ 339934 w 562507"/>
                <a:gd name="connsiteY30" fmla="*/ 735563 h 73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2507" h="735611">
                  <a:moveTo>
                    <a:pt x="339934" y="735563"/>
                  </a:moveTo>
                  <a:cubicBezTo>
                    <a:pt x="291353" y="736320"/>
                    <a:pt x="243052" y="728066"/>
                    <a:pt x="197487" y="711221"/>
                  </a:cubicBezTo>
                  <a:cubicBezTo>
                    <a:pt x="156817" y="695870"/>
                    <a:pt x="120254" y="671336"/>
                    <a:pt x="90652" y="639536"/>
                  </a:cubicBezTo>
                  <a:cubicBezTo>
                    <a:pt x="60400" y="606254"/>
                    <a:pt x="37525" y="566967"/>
                    <a:pt x="23527" y="524247"/>
                  </a:cubicBezTo>
                  <a:cubicBezTo>
                    <a:pt x="7108" y="473734"/>
                    <a:pt x="-819" y="420854"/>
                    <a:pt x="68" y="367754"/>
                  </a:cubicBezTo>
                  <a:cubicBezTo>
                    <a:pt x="-892" y="314380"/>
                    <a:pt x="8266" y="261306"/>
                    <a:pt x="27060" y="211331"/>
                  </a:cubicBezTo>
                  <a:cubicBezTo>
                    <a:pt x="43530" y="168265"/>
                    <a:pt x="68631" y="129010"/>
                    <a:pt x="100827" y="95971"/>
                  </a:cubicBezTo>
                  <a:cubicBezTo>
                    <a:pt x="131945" y="64582"/>
                    <a:pt x="169400" y="40169"/>
                    <a:pt x="210700" y="24357"/>
                  </a:cubicBezTo>
                  <a:cubicBezTo>
                    <a:pt x="253899" y="7923"/>
                    <a:pt x="299785" y="-332"/>
                    <a:pt x="346011" y="15"/>
                  </a:cubicBezTo>
                  <a:cubicBezTo>
                    <a:pt x="372629" y="-204"/>
                    <a:pt x="399211" y="1993"/>
                    <a:pt x="425431" y="6577"/>
                  </a:cubicBezTo>
                  <a:cubicBezTo>
                    <a:pt x="446369" y="10332"/>
                    <a:pt x="467081" y="15255"/>
                    <a:pt x="487469" y="21323"/>
                  </a:cubicBezTo>
                  <a:cubicBezTo>
                    <a:pt x="502557" y="25706"/>
                    <a:pt x="517201" y="31494"/>
                    <a:pt x="531206" y="38609"/>
                  </a:cubicBezTo>
                  <a:cubicBezTo>
                    <a:pt x="542723" y="44677"/>
                    <a:pt x="550919" y="49122"/>
                    <a:pt x="555653" y="51803"/>
                  </a:cubicBezTo>
                  <a:lnTo>
                    <a:pt x="517993" y="156438"/>
                  </a:lnTo>
                  <a:cubicBezTo>
                    <a:pt x="496097" y="143875"/>
                    <a:pt x="472685" y="134153"/>
                    <a:pt x="448324" y="127510"/>
                  </a:cubicBezTo>
                  <a:cubicBezTo>
                    <a:pt x="416446" y="118103"/>
                    <a:pt x="383348" y="113466"/>
                    <a:pt x="350109" y="113752"/>
                  </a:cubicBezTo>
                  <a:cubicBezTo>
                    <a:pt x="320869" y="113538"/>
                    <a:pt x="291855" y="118878"/>
                    <a:pt x="264613" y="129486"/>
                  </a:cubicBezTo>
                  <a:cubicBezTo>
                    <a:pt x="238459" y="139863"/>
                    <a:pt x="215001" y="156025"/>
                    <a:pt x="196003" y="176758"/>
                  </a:cubicBezTo>
                  <a:cubicBezTo>
                    <a:pt x="175512" y="199708"/>
                    <a:pt x="160081" y="226703"/>
                    <a:pt x="150712" y="255993"/>
                  </a:cubicBezTo>
                  <a:cubicBezTo>
                    <a:pt x="139236" y="291776"/>
                    <a:pt x="133722" y="329198"/>
                    <a:pt x="134390" y="366766"/>
                  </a:cubicBezTo>
                  <a:cubicBezTo>
                    <a:pt x="134054" y="401374"/>
                    <a:pt x="138331" y="435873"/>
                    <a:pt x="147108" y="469355"/>
                  </a:cubicBezTo>
                  <a:cubicBezTo>
                    <a:pt x="154647" y="498628"/>
                    <a:pt x="167981" y="526097"/>
                    <a:pt x="186323" y="550142"/>
                  </a:cubicBezTo>
                  <a:cubicBezTo>
                    <a:pt x="204063" y="572945"/>
                    <a:pt x="227103" y="591084"/>
                    <a:pt x="253449" y="602988"/>
                  </a:cubicBezTo>
                  <a:cubicBezTo>
                    <a:pt x="284182" y="616219"/>
                    <a:pt x="317429" y="622623"/>
                    <a:pt x="350886" y="621756"/>
                  </a:cubicBezTo>
                  <a:cubicBezTo>
                    <a:pt x="388320" y="622790"/>
                    <a:pt x="425695" y="618176"/>
                    <a:pt x="461749" y="608068"/>
                  </a:cubicBezTo>
                  <a:cubicBezTo>
                    <a:pt x="484447" y="601204"/>
                    <a:pt x="506563" y="592545"/>
                    <a:pt x="527885" y="582174"/>
                  </a:cubicBezTo>
                  <a:lnTo>
                    <a:pt x="562507" y="686809"/>
                  </a:lnTo>
                  <a:cubicBezTo>
                    <a:pt x="552085" y="693361"/>
                    <a:pt x="541001" y="698800"/>
                    <a:pt x="529439" y="703037"/>
                  </a:cubicBezTo>
                  <a:cubicBezTo>
                    <a:pt x="513255" y="709206"/>
                    <a:pt x="496743" y="714482"/>
                    <a:pt x="479979" y="718841"/>
                  </a:cubicBezTo>
                  <a:cubicBezTo>
                    <a:pt x="458911" y="724306"/>
                    <a:pt x="437500" y="728360"/>
                    <a:pt x="415892" y="730977"/>
                  </a:cubicBezTo>
                  <a:cubicBezTo>
                    <a:pt x="390698" y="734139"/>
                    <a:pt x="365326" y="735671"/>
                    <a:pt x="339934" y="735563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AF8CF15-1DBB-3CEA-AE13-99B26CA95A55}"/>
                </a:ext>
              </a:extLst>
            </p:cNvPr>
            <p:cNvSpPr/>
            <p:nvPr/>
          </p:nvSpPr>
          <p:spPr>
            <a:xfrm>
              <a:off x="8064338" y="3470779"/>
              <a:ext cx="430482" cy="555898"/>
            </a:xfrm>
            <a:custGeom>
              <a:avLst/>
              <a:gdLst>
                <a:gd name="connsiteX0" fmla="*/ 215033 w 430482"/>
                <a:gd name="connsiteY0" fmla="*/ 102 h 555898"/>
                <a:gd name="connsiteX1" fmla="*/ 317770 w 430482"/>
                <a:gd name="connsiteY1" fmla="*/ 15342 h 555898"/>
                <a:gd name="connsiteX2" fmla="*/ 384471 w 430482"/>
                <a:gd name="connsiteY2" fmla="*/ 58028 h 555898"/>
                <a:gd name="connsiteX3" fmla="*/ 419800 w 430482"/>
                <a:gd name="connsiteY3" fmla="*/ 124563 h 555898"/>
                <a:gd name="connsiteX4" fmla="*/ 430469 w 430482"/>
                <a:gd name="connsiteY4" fmla="*/ 210430 h 555898"/>
                <a:gd name="connsiteX5" fmla="*/ 430470 w 430482"/>
                <a:gd name="connsiteY5" fmla="*/ 532448 h 555898"/>
                <a:gd name="connsiteX6" fmla="*/ 344479 w 430482"/>
                <a:gd name="connsiteY6" fmla="*/ 547195 h 555898"/>
                <a:gd name="connsiteX7" fmla="*/ 214750 w 430482"/>
                <a:gd name="connsiteY7" fmla="*/ 555873 h 555898"/>
                <a:gd name="connsiteX8" fmla="*/ 127275 w 430482"/>
                <a:gd name="connsiteY8" fmla="*/ 546701 h 555898"/>
                <a:gd name="connsiteX9" fmla="*/ 59585 w 430482"/>
                <a:gd name="connsiteY9" fmla="*/ 517208 h 555898"/>
                <a:gd name="connsiteX10" fmla="*/ 15847 w 430482"/>
                <a:gd name="connsiteY10" fmla="*/ 464432 h 555898"/>
                <a:gd name="connsiteX11" fmla="*/ 91 w 430482"/>
                <a:gd name="connsiteY11" fmla="*/ 384139 h 555898"/>
                <a:gd name="connsiteX12" fmla="*/ 17897 w 430482"/>
                <a:gd name="connsiteY12" fmla="*/ 306880 h 555898"/>
                <a:gd name="connsiteX13" fmla="*/ 66227 w 430482"/>
                <a:gd name="connsiteY13" fmla="*/ 255586 h 555898"/>
                <a:gd name="connsiteX14" fmla="*/ 136885 w 430482"/>
                <a:gd name="connsiteY14" fmla="*/ 227363 h 555898"/>
                <a:gd name="connsiteX15" fmla="*/ 220969 w 430482"/>
                <a:gd name="connsiteY15" fmla="*/ 218544 h 555898"/>
                <a:gd name="connsiteX16" fmla="*/ 263717 w 430482"/>
                <a:gd name="connsiteY16" fmla="*/ 221084 h 555898"/>
                <a:gd name="connsiteX17" fmla="*/ 311552 w 430482"/>
                <a:gd name="connsiteY17" fmla="*/ 229692 h 555898"/>
                <a:gd name="connsiteX18" fmla="*/ 311552 w 430482"/>
                <a:gd name="connsiteY18" fmla="*/ 209371 h 555898"/>
                <a:gd name="connsiteX19" fmla="*/ 306465 w 430482"/>
                <a:gd name="connsiteY19" fmla="*/ 168731 h 555898"/>
                <a:gd name="connsiteX20" fmla="*/ 255096 w 430482"/>
                <a:gd name="connsiteY20" fmla="*/ 111863 h 555898"/>
                <a:gd name="connsiteX21" fmla="*/ 202668 w 430482"/>
                <a:gd name="connsiteY21" fmla="*/ 103749 h 555898"/>
                <a:gd name="connsiteX22" fmla="*/ 124308 w 430482"/>
                <a:gd name="connsiteY22" fmla="*/ 109817 h 555898"/>
                <a:gd name="connsiteX23" fmla="*/ 66368 w 430482"/>
                <a:gd name="connsiteY23" fmla="*/ 123928 h 555898"/>
                <a:gd name="connsiteX24" fmla="*/ 51389 w 430482"/>
                <a:gd name="connsiteY24" fmla="*/ 24444 h 555898"/>
                <a:gd name="connsiteX25" fmla="*/ 119503 w 430482"/>
                <a:gd name="connsiteY25" fmla="*/ 8216 h 555898"/>
                <a:gd name="connsiteX26" fmla="*/ 215033 w 430482"/>
                <a:gd name="connsiteY26" fmla="*/ 102 h 555898"/>
                <a:gd name="connsiteX27" fmla="*/ 225207 w 430482"/>
                <a:gd name="connsiteY27" fmla="*/ 458294 h 555898"/>
                <a:gd name="connsiteX28" fmla="*/ 311693 w 430482"/>
                <a:gd name="connsiteY28" fmla="*/ 452226 h 555898"/>
                <a:gd name="connsiteX29" fmla="*/ 311693 w 430482"/>
                <a:gd name="connsiteY29" fmla="*/ 316052 h 555898"/>
                <a:gd name="connsiteX30" fmla="*/ 282158 w 430482"/>
                <a:gd name="connsiteY30" fmla="*/ 309984 h 555898"/>
                <a:gd name="connsiteX31" fmla="*/ 239763 w 430482"/>
                <a:gd name="connsiteY31" fmla="*/ 306880 h 555898"/>
                <a:gd name="connsiteX32" fmla="*/ 198499 w 430482"/>
                <a:gd name="connsiteY32" fmla="*/ 309984 h 555898"/>
                <a:gd name="connsiteX33" fmla="*/ 160909 w 430482"/>
                <a:gd name="connsiteY33" fmla="*/ 321132 h 555898"/>
                <a:gd name="connsiteX34" fmla="*/ 133917 w 430482"/>
                <a:gd name="connsiteY34" fmla="*/ 343993 h 555898"/>
                <a:gd name="connsiteX35" fmla="*/ 123742 w 430482"/>
                <a:gd name="connsiteY35" fmla="*/ 381105 h 555898"/>
                <a:gd name="connsiteX36" fmla="*/ 151229 w 430482"/>
                <a:gd name="connsiteY36" fmla="*/ 441501 h 555898"/>
                <a:gd name="connsiteX37" fmla="*/ 225207 w 430482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482" h="555898">
                  <a:moveTo>
                    <a:pt x="215033" y="102"/>
                  </a:moveTo>
                  <a:cubicBezTo>
                    <a:pt x="249904" y="-804"/>
                    <a:pt x="284668" y="4353"/>
                    <a:pt x="317770" y="15342"/>
                  </a:cubicBezTo>
                  <a:cubicBezTo>
                    <a:pt x="343164" y="23911"/>
                    <a:pt x="366067" y="38568"/>
                    <a:pt x="384471" y="58028"/>
                  </a:cubicBezTo>
                  <a:cubicBezTo>
                    <a:pt x="401385" y="77081"/>
                    <a:pt x="413497" y="99892"/>
                    <a:pt x="419800" y="124563"/>
                  </a:cubicBezTo>
                  <a:cubicBezTo>
                    <a:pt x="427140" y="152589"/>
                    <a:pt x="430728" y="181462"/>
                    <a:pt x="430469" y="210430"/>
                  </a:cubicBezTo>
                  <a:lnTo>
                    <a:pt x="430470" y="532448"/>
                  </a:lnTo>
                  <a:cubicBezTo>
                    <a:pt x="411628" y="536540"/>
                    <a:pt x="382964" y="541456"/>
                    <a:pt x="344479" y="547195"/>
                  </a:cubicBezTo>
                  <a:cubicBezTo>
                    <a:pt x="301512" y="553302"/>
                    <a:pt x="258149" y="556203"/>
                    <a:pt x="214750" y="555873"/>
                  </a:cubicBezTo>
                  <a:cubicBezTo>
                    <a:pt x="185339" y="556114"/>
                    <a:pt x="155995" y="553037"/>
                    <a:pt x="127275" y="546701"/>
                  </a:cubicBezTo>
                  <a:cubicBezTo>
                    <a:pt x="102952" y="541526"/>
                    <a:pt x="79927" y="531494"/>
                    <a:pt x="59585" y="517208"/>
                  </a:cubicBezTo>
                  <a:cubicBezTo>
                    <a:pt x="40826" y="503533"/>
                    <a:pt x="25791" y="485391"/>
                    <a:pt x="15847" y="464432"/>
                  </a:cubicBezTo>
                  <a:cubicBezTo>
                    <a:pt x="4609" y="439194"/>
                    <a:pt x="-778" y="411747"/>
                    <a:pt x="91" y="384139"/>
                  </a:cubicBezTo>
                  <a:cubicBezTo>
                    <a:pt x="-771" y="357281"/>
                    <a:pt x="5364" y="330660"/>
                    <a:pt x="17897" y="306880"/>
                  </a:cubicBezTo>
                  <a:cubicBezTo>
                    <a:pt x="29575" y="286101"/>
                    <a:pt x="46168" y="268491"/>
                    <a:pt x="66227" y="255586"/>
                  </a:cubicBezTo>
                  <a:cubicBezTo>
                    <a:pt x="87860" y="241957"/>
                    <a:pt x="111807" y="232392"/>
                    <a:pt x="136885" y="227363"/>
                  </a:cubicBezTo>
                  <a:cubicBezTo>
                    <a:pt x="164524" y="221478"/>
                    <a:pt x="192708" y="218522"/>
                    <a:pt x="220969" y="218544"/>
                  </a:cubicBezTo>
                  <a:cubicBezTo>
                    <a:pt x="235255" y="218585"/>
                    <a:pt x="249527" y="219433"/>
                    <a:pt x="263717" y="221084"/>
                  </a:cubicBezTo>
                  <a:cubicBezTo>
                    <a:pt x="279819" y="223000"/>
                    <a:pt x="295793" y="225875"/>
                    <a:pt x="311552" y="229692"/>
                  </a:cubicBezTo>
                  <a:lnTo>
                    <a:pt x="311552" y="209371"/>
                  </a:lnTo>
                  <a:cubicBezTo>
                    <a:pt x="311612" y="195663"/>
                    <a:pt x="309902" y="182003"/>
                    <a:pt x="306465" y="168731"/>
                  </a:cubicBezTo>
                  <a:cubicBezTo>
                    <a:pt x="299919" y="142403"/>
                    <a:pt x="280650" y="121071"/>
                    <a:pt x="255096" y="111863"/>
                  </a:cubicBezTo>
                  <a:cubicBezTo>
                    <a:pt x="238268" y="105964"/>
                    <a:pt x="220495" y="103214"/>
                    <a:pt x="202668" y="103749"/>
                  </a:cubicBezTo>
                  <a:cubicBezTo>
                    <a:pt x="176423" y="103548"/>
                    <a:pt x="150208" y="105578"/>
                    <a:pt x="124308" y="109817"/>
                  </a:cubicBezTo>
                  <a:cubicBezTo>
                    <a:pt x="104630" y="112876"/>
                    <a:pt x="85247" y="117597"/>
                    <a:pt x="66368" y="123928"/>
                  </a:cubicBezTo>
                  <a:lnTo>
                    <a:pt x="51389" y="24444"/>
                  </a:lnTo>
                  <a:cubicBezTo>
                    <a:pt x="73680" y="17430"/>
                    <a:pt x="96442" y="12007"/>
                    <a:pt x="119503" y="8216"/>
                  </a:cubicBezTo>
                  <a:cubicBezTo>
                    <a:pt x="151038" y="2656"/>
                    <a:pt x="183011" y="-60"/>
                    <a:pt x="215033" y="102"/>
                  </a:cubicBezTo>
                  <a:close/>
                  <a:moveTo>
                    <a:pt x="225207" y="458294"/>
                  </a:moveTo>
                  <a:cubicBezTo>
                    <a:pt x="254163" y="458981"/>
                    <a:pt x="283118" y="456949"/>
                    <a:pt x="311693" y="452226"/>
                  </a:cubicBezTo>
                  <a:lnTo>
                    <a:pt x="311693" y="316052"/>
                  </a:lnTo>
                  <a:cubicBezTo>
                    <a:pt x="301986" y="313412"/>
                    <a:pt x="292121" y="311385"/>
                    <a:pt x="282158" y="309984"/>
                  </a:cubicBezTo>
                  <a:cubicBezTo>
                    <a:pt x="268129" y="307849"/>
                    <a:pt x="253955" y="306811"/>
                    <a:pt x="239763" y="306880"/>
                  </a:cubicBezTo>
                  <a:cubicBezTo>
                    <a:pt x="225951" y="306909"/>
                    <a:pt x="212160" y="307947"/>
                    <a:pt x="198499" y="309984"/>
                  </a:cubicBezTo>
                  <a:cubicBezTo>
                    <a:pt x="185470" y="311754"/>
                    <a:pt x="172793" y="315514"/>
                    <a:pt x="160909" y="321132"/>
                  </a:cubicBezTo>
                  <a:cubicBezTo>
                    <a:pt x="150055" y="326250"/>
                    <a:pt x="140745" y="334135"/>
                    <a:pt x="133917" y="343993"/>
                  </a:cubicBezTo>
                  <a:cubicBezTo>
                    <a:pt x="126789" y="355026"/>
                    <a:pt x="123237" y="367984"/>
                    <a:pt x="123742" y="381105"/>
                  </a:cubicBezTo>
                  <a:cubicBezTo>
                    <a:pt x="123742" y="410221"/>
                    <a:pt x="132905" y="430353"/>
                    <a:pt x="151229" y="441501"/>
                  </a:cubicBezTo>
                  <a:cubicBezTo>
                    <a:pt x="169553" y="452649"/>
                    <a:pt x="194212" y="458247"/>
                    <a:pt x="225207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94A2AE-ED88-5D82-9C8B-47C21FBF6A71}"/>
                </a:ext>
              </a:extLst>
            </p:cNvPr>
            <p:cNvSpPr/>
            <p:nvPr/>
          </p:nvSpPr>
          <p:spPr>
            <a:xfrm>
              <a:off x="859620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3 w 324391"/>
                <a:gd name="connsiteY3" fmla="*/ 110088 h 542809"/>
                <a:gd name="connsiteX4" fmla="*/ 122875 w 324391"/>
                <a:gd name="connsiteY4" fmla="*/ 117144 h 542809"/>
                <a:gd name="connsiteX5" fmla="*/ 12287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8" y="114375"/>
                    <a:pt x="260799" y="111570"/>
                  </a:cubicBezTo>
                  <a:cubicBezTo>
                    <a:pt x="240169" y="107635"/>
                    <a:pt x="219197" y="105768"/>
                    <a:pt x="198196" y="105996"/>
                  </a:cubicBezTo>
                  <a:cubicBezTo>
                    <a:pt x="183688" y="106072"/>
                    <a:pt x="169217" y="107441"/>
                    <a:pt x="154953" y="110088"/>
                  </a:cubicBezTo>
                  <a:cubicBezTo>
                    <a:pt x="144119" y="111746"/>
                    <a:pt x="133404" y="114103"/>
                    <a:pt x="122875" y="117144"/>
                  </a:cubicBezTo>
                  <a:lnTo>
                    <a:pt x="12287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7" y="3605"/>
                    <a:pt x="167766" y="-322"/>
                    <a:pt x="207594" y="21"/>
                  </a:cubicBezTo>
                  <a:cubicBezTo>
                    <a:pt x="215720" y="21"/>
                    <a:pt x="225188" y="585"/>
                    <a:pt x="235857" y="1573"/>
                  </a:cubicBezTo>
                  <a:cubicBezTo>
                    <a:pt x="246527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E3FB45F-773C-0572-9775-BBC181EC9EE6}"/>
                </a:ext>
              </a:extLst>
            </p:cNvPr>
            <p:cNvSpPr/>
            <p:nvPr/>
          </p:nvSpPr>
          <p:spPr>
            <a:xfrm>
              <a:off x="8948749" y="3227039"/>
              <a:ext cx="479241" cy="801631"/>
            </a:xfrm>
            <a:custGeom>
              <a:avLst/>
              <a:gdLst>
                <a:gd name="connsiteX0" fmla="*/ 478959 w 479241"/>
                <a:gd name="connsiteY0" fmla="*/ 772167 h 801631"/>
                <a:gd name="connsiteX1" fmla="*/ 387103 w 479241"/>
                <a:gd name="connsiteY1" fmla="*/ 792487 h 801631"/>
                <a:gd name="connsiteX2" fmla="*/ 270588 w 479241"/>
                <a:gd name="connsiteY2" fmla="*/ 801589 h 801631"/>
                <a:gd name="connsiteX3" fmla="*/ 157535 w 479241"/>
                <a:gd name="connsiteY3" fmla="*/ 782327 h 801631"/>
                <a:gd name="connsiteX4" fmla="*/ 72745 w 479241"/>
                <a:gd name="connsiteY4" fmla="*/ 726941 h 801631"/>
                <a:gd name="connsiteX5" fmla="*/ 18833 w 479241"/>
                <a:gd name="connsiteY5" fmla="*/ 639592 h 801631"/>
                <a:gd name="connsiteX6" fmla="*/ 38 w 479241"/>
                <a:gd name="connsiteY6" fmla="*/ 524233 h 801631"/>
                <a:gd name="connsiteX7" fmla="*/ 15795 w 479241"/>
                <a:gd name="connsiteY7" fmla="*/ 409932 h 801631"/>
                <a:gd name="connsiteX8" fmla="*/ 62076 w 479241"/>
                <a:gd name="connsiteY8" fmla="*/ 322089 h 801631"/>
                <a:gd name="connsiteX9" fmla="*/ 136338 w 479241"/>
                <a:gd name="connsiteY9" fmla="*/ 265644 h 801631"/>
                <a:gd name="connsiteX10" fmla="*/ 237096 w 479241"/>
                <a:gd name="connsiteY10" fmla="*/ 245818 h 801631"/>
                <a:gd name="connsiteX11" fmla="*/ 305282 w 479241"/>
                <a:gd name="connsiteY11" fmla="*/ 254990 h 801631"/>
                <a:gd name="connsiteX12" fmla="*/ 356156 w 479241"/>
                <a:gd name="connsiteY12" fmla="*/ 275310 h 801631"/>
                <a:gd name="connsiteX13" fmla="*/ 356155 w 479241"/>
                <a:gd name="connsiteY13" fmla="*/ 20320 h 801631"/>
                <a:gd name="connsiteX14" fmla="*/ 479242 w 479241"/>
                <a:gd name="connsiteY14" fmla="*/ 0 h 801631"/>
                <a:gd name="connsiteX15" fmla="*/ 125668 w 479241"/>
                <a:gd name="connsiteY15" fmla="*/ 521199 h 801631"/>
                <a:gd name="connsiteX16" fmla="*/ 164318 w 479241"/>
                <a:gd name="connsiteY16" fmla="*/ 648694 h 801631"/>
                <a:gd name="connsiteX17" fmla="*/ 271154 w 479241"/>
                <a:gd name="connsiteY17" fmla="*/ 694908 h 801631"/>
                <a:gd name="connsiteX18" fmla="*/ 321533 w 479241"/>
                <a:gd name="connsiteY18" fmla="*/ 692368 h 801631"/>
                <a:gd name="connsiteX19" fmla="*/ 355661 w 479241"/>
                <a:gd name="connsiteY19" fmla="*/ 686794 h 801631"/>
                <a:gd name="connsiteX20" fmla="*/ 355660 w 479241"/>
                <a:gd name="connsiteY20" fmla="*/ 382132 h 801631"/>
                <a:gd name="connsiteX21" fmla="*/ 312418 w 479241"/>
                <a:gd name="connsiteY21" fmla="*/ 361318 h 801631"/>
                <a:gd name="connsiteX22" fmla="*/ 254902 w 479241"/>
                <a:gd name="connsiteY22" fmla="*/ 351652 h 801631"/>
                <a:gd name="connsiteX23" fmla="*/ 156687 w 479241"/>
                <a:gd name="connsiteY23" fmla="*/ 397373 h 801631"/>
                <a:gd name="connsiteX24" fmla="*/ 125880 w 479241"/>
                <a:gd name="connsiteY24" fmla="*/ 521199 h 8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9241" h="801631">
                  <a:moveTo>
                    <a:pt x="478959" y="772167"/>
                  </a:moveTo>
                  <a:cubicBezTo>
                    <a:pt x="448808" y="780897"/>
                    <a:pt x="418126" y="787685"/>
                    <a:pt x="387103" y="792487"/>
                  </a:cubicBezTo>
                  <a:cubicBezTo>
                    <a:pt x="348577" y="798676"/>
                    <a:pt x="309610" y="801720"/>
                    <a:pt x="270588" y="801589"/>
                  </a:cubicBezTo>
                  <a:cubicBezTo>
                    <a:pt x="232034" y="802225"/>
                    <a:pt x="193697" y="795693"/>
                    <a:pt x="157535" y="782327"/>
                  </a:cubicBezTo>
                  <a:cubicBezTo>
                    <a:pt x="125581" y="770229"/>
                    <a:pt x="96648" y="751329"/>
                    <a:pt x="72745" y="726941"/>
                  </a:cubicBezTo>
                  <a:cubicBezTo>
                    <a:pt x="48776" y="701971"/>
                    <a:pt x="30398" y="672196"/>
                    <a:pt x="18833" y="639592"/>
                  </a:cubicBezTo>
                  <a:cubicBezTo>
                    <a:pt x="5807" y="602546"/>
                    <a:pt x="-556" y="563491"/>
                    <a:pt x="38" y="524233"/>
                  </a:cubicBezTo>
                  <a:cubicBezTo>
                    <a:pt x="-443" y="485561"/>
                    <a:pt x="4868" y="447035"/>
                    <a:pt x="15795" y="409932"/>
                  </a:cubicBezTo>
                  <a:cubicBezTo>
                    <a:pt x="25176" y="377852"/>
                    <a:pt x="40914" y="347980"/>
                    <a:pt x="62076" y="322089"/>
                  </a:cubicBezTo>
                  <a:cubicBezTo>
                    <a:pt x="82196" y="297866"/>
                    <a:pt x="107597" y="278559"/>
                    <a:pt x="136338" y="265644"/>
                  </a:cubicBezTo>
                  <a:cubicBezTo>
                    <a:pt x="168116" y="251911"/>
                    <a:pt x="202476" y="245150"/>
                    <a:pt x="237096" y="245818"/>
                  </a:cubicBezTo>
                  <a:cubicBezTo>
                    <a:pt x="260155" y="245471"/>
                    <a:pt x="283137" y="248562"/>
                    <a:pt x="305282" y="254990"/>
                  </a:cubicBezTo>
                  <a:cubicBezTo>
                    <a:pt x="322810" y="260242"/>
                    <a:pt x="339835" y="267042"/>
                    <a:pt x="356156" y="275310"/>
                  </a:cubicBezTo>
                  <a:lnTo>
                    <a:pt x="356155" y="20320"/>
                  </a:lnTo>
                  <a:lnTo>
                    <a:pt x="479242" y="0"/>
                  </a:lnTo>
                  <a:close/>
                  <a:moveTo>
                    <a:pt x="125668" y="521199"/>
                  </a:moveTo>
                  <a:cubicBezTo>
                    <a:pt x="125668" y="575386"/>
                    <a:pt x="138552" y="617884"/>
                    <a:pt x="164318" y="648694"/>
                  </a:cubicBezTo>
                  <a:cubicBezTo>
                    <a:pt x="190085" y="679503"/>
                    <a:pt x="225697" y="694908"/>
                    <a:pt x="271154" y="694908"/>
                  </a:cubicBezTo>
                  <a:cubicBezTo>
                    <a:pt x="287982" y="695059"/>
                    <a:pt x="304805" y="694211"/>
                    <a:pt x="321533" y="692368"/>
                  </a:cubicBezTo>
                  <a:cubicBezTo>
                    <a:pt x="332997" y="691095"/>
                    <a:pt x="344388" y="689234"/>
                    <a:pt x="355661" y="686794"/>
                  </a:cubicBezTo>
                  <a:lnTo>
                    <a:pt x="355660" y="382132"/>
                  </a:lnTo>
                  <a:cubicBezTo>
                    <a:pt x="342169" y="373425"/>
                    <a:pt x="327643" y="366433"/>
                    <a:pt x="312418" y="361318"/>
                  </a:cubicBezTo>
                  <a:cubicBezTo>
                    <a:pt x="293949" y="354804"/>
                    <a:pt x="274489" y="351533"/>
                    <a:pt x="254902" y="351652"/>
                  </a:cubicBezTo>
                  <a:cubicBezTo>
                    <a:pt x="210105" y="351652"/>
                    <a:pt x="177366" y="366892"/>
                    <a:pt x="156687" y="397373"/>
                  </a:cubicBezTo>
                  <a:cubicBezTo>
                    <a:pt x="136008" y="427853"/>
                    <a:pt x="125739" y="469128"/>
                    <a:pt x="125880" y="521199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930402-38CB-2E50-2E7F-15FB8C531551}"/>
                </a:ext>
              </a:extLst>
            </p:cNvPr>
            <p:cNvSpPr/>
            <p:nvPr/>
          </p:nvSpPr>
          <p:spPr>
            <a:xfrm>
              <a:off x="4092096" y="3454723"/>
              <a:ext cx="609426" cy="745274"/>
            </a:xfrm>
            <a:custGeom>
              <a:avLst/>
              <a:gdLst>
                <a:gd name="connsiteX0" fmla="*/ 600948 w 609426"/>
                <a:gd name="connsiteY0" fmla="*/ 410496 h 745274"/>
                <a:gd name="connsiteX1" fmla="*/ 24377 w 609426"/>
                <a:gd name="connsiteY1" fmla="*/ 743098 h 745274"/>
                <a:gd name="connsiteX2" fmla="*/ 2177 w 609426"/>
                <a:gd name="connsiteY2" fmla="*/ 737158 h 745274"/>
                <a:gd name="connsiteX3" fmla="*/ 0 w 609426"/>
                <a:gd name="connsiteY3" fmla="*/ 728987 h 745274"/>
                <a:gd name="connsiteX4" fmla="*/ 0 w 609426"/>
                <a:gd name="connsiteY4" fmla="*/ 370208 h 745274"/>
                <a:gd name="connsiteX5" fmla="*/ 16252 w 609426"/>
                <a:gd name="connsiteY5" fmla="*/ 341986 h 745274"/>
                <a:gd name="connsiteX6" fmla="*/ 609427 w 609426"/>
                <a:gd name="connsiteY6" fmla="*/ 0 h 745274"/>
                <a:gd name="connsiteX7" fmla="*/ 609427 w 609426"/>
                <a:gd name="connsiteY7" fmla="*/ 396455 h 745274"/>
                <a:gd name="connsiteX8" fmla="*/ 600948 w 609426"/>
                <a:gd name="connsiteY8" fmla="*/ 410496 h 74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6" h="745274">
                  <a:moveTo>
                    <a:pt x="600948" y="410496"/>
                  </a:moveTo>
                  <a:lnTo>
                    <a:pt x="24377" y="743098"/>
                  </a:lnTo>
                  <a:cubicBezTo>
                    <a:pt x="16604" y="747579"/>
                    <a:pt x="6665" y="744920"/>
                    <a:pt x="2177" y="737158"/>
                  </a:cubicBezTo>
                  <a:cubicBezTo>
                    <a:pt x="741" y="734674"/>
                    <a:pt x="-10" y="731855"/>
                    <a:pt x="0" y="728987"/>
                  </a:cubicBezTo>
                  <a:lnTo>
                    <a:pt x="0" y="370208"/>
                  </a:lnTo>
                  <a:cubicBezTo>
                    <a:pt x="-41" y="358572"/>
                    <a:pt x="6160" y="347804"/>
                    <a:pt x="16252" y="341986"/>
                  </a:cubicBezTo>
                  <a:lnTo>
                    <a:pt x="609427" y="0"/>
                  </a:lnTo>
                  <a:lnTo>
                    <a:pt x="609427" y="396455"/>
                  </a:lnTo>
                  <a:cubicBezTo>
                    <a:pt x="609350" y="402322"/>
                    <a:pt x="606108" y="407690"/>
                    <a:pt x="600948" y="410496"/>
                  </a:cubicBez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2A7FDE9-F6DB-424E-1B0A-4672BFC34ABA}"/>
                </a:ext>
              </a:extLst>
            </p:cNvPr>
            <p:cNvSpPr/>
            <p:nvPr/>
          </p:nvSpPr>
          <p:spPr>
            <a:xfrm>
              <a:off x="4092096" y="3114159"/>
              <a:ext cx="541241" cy="503337"/>
            </a:xfrm>
            <a:custGeom>
              <a:avLst/>
              <a:gdLst>
                <a:gd name="connsiteX0" fmla="*/ 541242 w 541241"/>
                <a:gd name="connsiteY0" fmla="*/ 300348 h 503337"/>
                <a:gd name="connsiteX1" fmla="*/ 24377 w 541241"/>
                <a:gd name="connsiteY1" fmla="*/ 2177 h 503337"/>
                <a:gd name="connsiteX2" fmla="*/ 2177 w 541241"/>
                <a:gd name="connsiteY2" fmla="*/ 8117 h 503337"/>
                <a:gd name="connsiteX3" fmla="*/ 0 w 541241"/>
                <a:gd name="connsiteY3" fmla="*/ 16288 h 503337"/>
                <a:gd name="connsiteX4" fmla="*/ 0 w 541241"/>
                <a:gd name="connsiteY4" fmla="*/ 375067 h 503337"/>
                <a:gd name="connsiteX5" fmla="*/ 16252 w 541241"/>
                <a:gd name="connsiteY5" fmla="*/ 403289 h 503337"/>
                <a:gd name="connsiteX6" fmla="*/ 189788 w 541241"/>
                <a:gd name="connsiteY6" fmla="*/ 503338 h 50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241" h="503337">
                  <a:moveTo>
                    <a:pt x="541242" y="300348"/>
                  </a:moveTo>
                  <a:lnTo>
                    <a:pt x="24377" y="2177"/>
                  </a:lnTo>
                  <a:cubicBezTo>
                    <a:pt x="16604" y="-2304"/>
                    <a:pt x="6665" y="355"/>
                    <a:pt x="2177" y="8117"/>
                  </a:cubicBezTo>
                  <a:cubicBezTo>
                    <a:pt x="741" y="10600"/>
                    <a:pt x="-10" y="13420"/>
                    <a:pt x="0" y="16288"/>
                  </a:cubicBezTo>
                  <a:lnTo>
                    <a:pt x="0" y="375067"/>
                  </a:lnTo>
                  <a:cubicBezTo>
                    <a:pt x="-41" y="386703"/>
                    <a:pt x="6160" y="397471"/>
                    <a:pt x="16252" y="403289"/>
                  </a:cubicBezTo>
                  <a:lnTo>
                    <a:pt x="189788" y="503338"/>
                  </a:ln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E88CF9D-64BC-86F9-CBF1-519FD53689D9}"/>
              </a:ext>
            </a:extLst>
          </p:cNvPr>
          <p:cNvSpPr/>
          <p:nvPr userDrawn="1"/>
        </p:nvSpPr>
        <p:spPr>
          <a:xfrm>
            <a:off x="11338560" y="6812280"/>
            <a:ext cx="27432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 sz="1000">
              <a:solidFill>
                <a:schemeClr val="tx1"/>
              </a:solidFill>
              <a:latin typeface="Axiforma Book" pitchFamily="2" charset="77"/>
            </a:endParaRP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383EE4F6-73F6-20CF-3234-62E1CE9B2C1F}"/>
              </a:ext>
            </a:extLst>
          </p:cNvPr>
          <p:cNvSpPr txBox="1">
            <a:spLocks/>
          </p:cNvSpPr>
          <p:nvPr userDrawn="1"/>
        </p:nvSpPr>
        <p:spPr>
          <a:xfrm>
            <a:off x="11338560" y="6583680"/>
            <a:ext cx="27432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012FAE8-3FE1-A745-BC66-41AC324923C7}" type="slidenum">
              <a:rPr lang="en-US" sz="800" smtClean="0">
                <a:latin typeface="Axiforma Book" pitchFamily="2" charset="77"/>
              </a:rPr>
              <a:pPr algn="ctr"/>
              <a:t>‹#›</a:t>
            </a:fld>
            <a:endParaRPr lang="en-US" sz="800" dirty="0">
              <a:latin typeface="Axiform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660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3919220" y="497330"/>
            <a:ext cx="5164455" cy="13030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577339"/>
            <a:ext cx="5303521" cy="45262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081531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780343" y="0"/>
            <a:ext cx="7411720" cy="6858000"/>
          </a:xfrm>
          <a:custGeom>
            <a:avLst/>
            <a:gdLst/>
            <a:ahLst/>
            <a:cxnLst/>
            <a:rect l="l" t="t" r="r" b="b"/>
            <a:pathLst>
              <a:path w="7411720" h="6858000">
                <a:moveTo>
                  <a:pt x="7411656" y="0"/>
                </a:moveTo>
                <a:lnTo>
                  <a:pt x="0" y="0"/>
                </a:lnTo>
                <a:lnTo>
                  <a:pt x="0" y="6857999"/>
                </a:lnTo>
                <a:lnTo>
                  <a:pt x="7411656" y="6857999"/>
                </a:lnTo>
                <a:lnTo>
                  <a:pt x="7411656" y="0"/>
                </a:lnTo>
                <a:close/>
              </a:path>
            </a:pathLst>
          </a:custGeom>
          <a:solidFill>
            <a:srgbClr val="0D0904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0D0D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45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A3D22-BA7A-6937-5D6A-572D96FF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887C-C3AC-89D0-9845-5969B041E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F2A5B-4886-7793-622A-5E007DE1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B426-26A1-0C44-94D8-CF62ED6ADF57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1462F-5E8C-50C1-54F7-D016BD15D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D933-87B9-276E-FD59-4BB995888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BA4C2-70C3-7641-8490-43333EECB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9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27.svg"/><Relationship Id="rId18" Type="http://schemas.openxmlformats.org/officeDocument/2006/relationships/image" Target="../media/image67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26.png"/><Relationship Id="rId17" Type="http://schemas.openxmlformats.org/officeDocument/2006/relationships/image" Target="../media/image66.svg"/><Relationship Id="rId2" Type="http://schemas.openxmlformats.org/officeDocument/2006/relationships/image" Target="../media/image54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4.svg"/><Relationship Id="rId10" Type="http://schemas.openxmlformats.org/officeDocument/2006/relationships/image" Target="../media/image62.png"/><Relationship Id="rId19" Type="http://schemas.openxmlformats.org/officeDocument/2006/relationships/image" Target="../media/image68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44.png"/><Relationship Id="rId18" Type="http://schemas.openxmlformats.org/officeDocument/2006/relationships/image" Target="../media/image37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6.jpg"/><Relationship Id="rId17" Type="http://schemas.openxmlformats.org/officeDocument/2006/relationships/image" Target="../media/image86.svg"/><Relationship Id="rId2" Type="http://schemas.openxmlformats.org/officeDocument/2006/relationships/audio" Target="../media/media1.mp3"/><Relationship Id="rId16" Type="http://schemas.openxmlformats.org/officeDocument/2006/relationships/image" Target="../media/image85.png"/><Relationship Id="rId20" Type="http://schemas.openxmlformats.org/officeDocument/2006/relationships/image" Target="../media/image39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8.xml"/><Relationship Id="rId5" Type="http://schemas.microsoft.com/office/2007/relationships/media" Target="../media/media3.mp3"/><Relationship Id="rId15" Type="http://schemas.openxmlformats.org/officeDocument/2006/relationships/image" Target="../media/image84.png"/><Relationship Id="rId10" Type="http://schemas.openxmlformats.org/officeDocument/2006/relationships/audio" Target="../media/media5.mp3"/><Relationship Id="rId19" Type="http://schemas.openxmlformats.org/officeDocument/2006/relationships/image" Target="../media/image38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3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91.png"/><Relationship Id="rId4" Type="http://schemas.openxmlformats.org/officeDocument/2006/relationships/image" Target="../media/image6.jpg"/><Relationship Id="rId9" Type="http://schemas.openxmlformats.org/officeDocument/2006/relationships/image" Target="../media/image8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sv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0.png"/><Relationship Id="rId7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E1E826-53F6-592E-A40A-151B671AD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7984" y="0"/>
            <a:ext cx="7046395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9FF636E-0E9A-8F9B-BB06-C8043D31C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40373" y="3296017"/>
            <a:ext cx="2223403" cy="22234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C60A87-6B61-AEDF-17D8-EC1FBCB45D90}"/>
              </a:ext>
            </a:extLst>
          </p:cNvPr>
          <p:cNvSpPr/>
          <p:nvPr/>
        </p:nvSpPr>
        <p:spPr>
          <a:xfrm>
            <a:off x="1828800" y="1463040"/>
            <a:ext cx="5212080" cy="4297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36576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i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bex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x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Transcard</a:t>
            </a:r>
            <a:endParaRPr lang="en-US" sz="2800" b="1" dirty="0">
              <a:solidFill>
                <a:srgbClr val="000000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Technology Deep Dive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FB1FF4-FDE1-F515-B023-4BD7C53DE3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5519420"/>
            <a:ext cx="2476500" cy="482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02E3915-D250-1E61-8043-E0C0BFEE5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3200" y="5062220"/>
            <a:ext cx="1904999" cy="139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66ED-C612-8252-A8FA-4C32C2E85599}"/>
              </a:ext>
            </a:extLst>
          </p:cNvPr>
          <p:cNvSpPr txBox="1"/>
          <p:nvPr/>
        </p:nvSpPr>
        <p:spPr>
          <a:xfrm>
            <a:off x="2027202" y="4464735"/>
            <a:ext cx="4546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" pitchFamily="2" charset="77"/>
                <a:cs typeface="Poppins" pitchFamily="2" charset="77"/>
              </a:rPr>
              <a:t>October 7</a:t>
            </a:r>
            <a:r>
              <a:rPr lang="en-US" sz="1600" baseline="30000" dirty="0">
                <a:latin typeface="Poppins" pitchFamily="2" charset="77"/>
                <a:cs typeface="Poppins" pitchFamily="2" charset="77"/>
              </a:rPr>
              <a:t>th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3272226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text and purple and pink graphics&#10;&#10;Description automatically generated with medium confidence">
            <a:extLst>
              <a:ext uri="{FF2B5EF4-FFF2-40B4-BE49-F238E27FC236}">
                <a16:creationId xmlns:a16="http://schemas.microsoft.com/office/drawing/2014/main" id="{140DA356-668D-E9F9-865F-E6BA755E0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1156"/>
            <a:ext cx="12219920" cy="5796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FC005EC-FEDE-166D-5E8E-D0FE47A64D48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25" name="Group 12">
              <a:extLst>
                <a:ext uri="{FF2B5EF4-FFF2-40B4-BE49-F238E27FC236}">
                  <a16:creationId xmlns:a16="http://schemas.microsoft.com/office/drawing/2014/main" id="{07D2A82E-7CF2-E7EA-EE44-9E243D832E08}"/>
                </a:ext>
              </a:extLst>
            </p:cNvPr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38" name="Group 13">
                <a:extLst>
                  <a:ext uri="{FF2B5EF4-FFF2-40B4-BE49-F238E27FC236}">
                    <a16:creationId xmlns:a16="http://schemas.microsoft.com/office/drawing/2014/main" id="{F496A16B-76FF-7BEB-4021-7BD935C9B7B8}"/>
                  </a:ext>
                </a:extLst>
              </p:cNvPr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40" name="Group 16">
                  <a:extLst>
                    <a:ext uri="{FF2B5EF4-FFF2-40B4-BE49-F238E27FC236}">
                      <a16:creationId xmlns:a16="http://schemas.microsoft.com/office/drawing/2014/main" id="{70D5A2A8-D17F-51C4-27FB-E5C150385624}"/>
                    </a:ext>
                  </a:extLst>
                </p:cNvPr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43" name="Graphic 18" descr="Graphic 18">
                    <a:extLst>
                      <a:ext uri="{FF2B5EF4-FFF2-40B4-BE49-F238E27FC236}">
                        <a16:creationId xmlns:a16="http://schemas.microsoft.com/office/drawing/2014/main" id="{73F77263-70C5-4A03-3867-17473EC314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44" name="Oval 21">
                    <a:extLst>
                      <a:ext uri="{FF2B5EF4-FFF2-40B4-BE49-F238E27FC236}">
                        <a16:creationId xmlns:a16="http://schemas.microsoft.com/office/drawing/2014/main" id="{830A0FD6-DCD1-DB4D-7ED7-CF6AE370CC48}"/>
                      </a:ext>
                    </a:extLst>
                  </p:cNvPr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41" name="object 5" descr="object 5">
                  <a:extLst>
                    <a:ext uri="{FF2B5EF4-FFF2-40B4-BE49-F238E27FC236}">
                      <a16:creationId xmlns:a16="http://schemas.microsoft.com/office/drawing/2014/main" id="{8581009E-9747-AE93-6847-314E1D3315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" name="object 5" descr="object 5">
                  <a:extLst>
                    <a:ext uri="{FF2B5EF4-FFF2-40B4-BE49-F238E27FC236}">
                      <a16:creationId xmlns:a16="http://schemas.microsoft.com/office/drawing/2014/main" id="{4BC7FF7B-B8E5-A8DF-B7B8-AE5EA60BA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9" name="Graphic 14" descr="Graphic 14">
                <a:extLst>
                  <a:ext uri="{FF2B5EF4-FFF2-40B4-BE49-F238E27FC236}">
                    <a16:creationId xmlns:a16="http://schemas.microsoft.com/office/drawing/2014/main" id="{D22CC2C5-105A-9274-8AE2-C87D5F257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B51B5AA-9A93-BF37-9235-61AF5F708E4E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FBC13E2-F5BB-5BF8-C8C5-B94526CEA7C2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A58B5F2-97F3-02CD-6DB3-01DFD480F5C0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077F457-5B94-2AE3-D1EE-0D7A9EDE37D9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34AEAC9-F450-2AA7-E9C8-EAB0602C7861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EE616B84-B677-BFB1-746D-D88D50FF7C2D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CA74E35-3989-158A-3C29-A2A211C6DA56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3F5CC3B-FAC4-1D2F-1C9D-C7C5D6A63221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DA47C05-6736-54A0-74FB-4B8A9CC37753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F84B34E-712B-9E65-6710-9D70E88B1F43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50D89F5-754E-2CBA-69A2-CA4A9F820335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23BCEFF-C425-D972-5FF3-37E7FC5B5A7A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90702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14">
            <a:extLst>
              <a:ext uri="{FF2B5EF4-FFF2-40B4-BE49-F238E27FC236}">
                <a16:creationId xmlns:a16="http://schemas.microsoft.com/office/drawing/2014/main" id="{B3A6F4AB-68A2-70EE-3D4D-00045BBBFA97}"/>
              </a:ext>
            </a:extLst>
          </p:cNvPr>
          <p:cNvSpPr txBox="1"/>
          <p:nvPr/>
        </p:nvSpPr>
        <p:spPr>
          <a:xfrm>
            <a:off x="9157301" y="493361"/>
            <a:ext cx="2614359" cy="2224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algn="r" defTabSz="554492">
              <a:spcBef>
                <a:spcPts val="61"/>
              </a:spcBef>
              <a:defRPr/>
            </a:pPr>
            <a:r>
              <a:rPr sz="1395" kern="0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The</a:t>
            </a:r>
            <a:r>
              <a:rPr sz="1395" kern="0" spc="-15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395" kern="0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Age</a:t>
            </a:r>
            <a:r>
              <a:rPr sz="1395" kern="0" spc="-15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395" kern="0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of</a:t>
            </a:r>
            <a:r>
              <a:rPr sz="1395" kern="0" spc="-12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395" kern="0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Generative</a:t>
            </a:r>
            <a:r>
              <a:rPr sz="1395" kern="0" spc="-12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395" kern="0" spc="-15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CX</a:t>
            </a:r>
            <a:endParaRPr sz="1395" kern="0" dirty="0">
              <a:solidFill>
                <a:prstClr val="white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F6174-0BA8-50D6-CCCC-066CD099A4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523" y="1816307"/>
            <a:ext cx="10934954" cy="47834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E6E0D7A-2014-1AAF-7BB9-C1D426C3EBC0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4" name="Group 12">
              <a:extLst>
                <a:ext uri="{FF2B5EF4-FFF2-40B4-BE49-F238E27FC236}">
                  <a16:creationId xmlns:a16="http://schemas.microsoft.com/office/drawing/2014/main" id="{A2634A0E-C43E-FB57-67E6-113E143E2432}"/>
                </a:ext>
              </a:extLst>
            </p:cNvPr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24" name="Group 13">
                <a:extLst>
                  <a:ext uri="{FF2B5EF4-FFF2-40B4-BE49-F238E27FC236}">
                    <a16:creationId xmlns:a16="http://schemas.microsoft.com/office/drawing/2014/main" id="{97B31841-2AEA-0275-D6A9-7CB70496894A}"/>
                  </a:ext>
                </a:extLst>
              </p:cNvPr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26" name="Group 16">
                  <a:extLst>
                    <a:ext uri="{FF2B5EF4-FFF2-40B4-BE49-F238E27FC236}">
                      <a16:creationId xmlns:a16="http://schemas.microsoft.com/office/drawing/2014/main" id="{A2F06B30-4072-6BE8-8D3F-55158D0BAE70}"/>
                    </a:ext>
                  </a:extLst>
                </p:cNvPr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31" name="Graphic 18" descr="Graphic 18">
                    <a:extLst>
                      <a:ext uri="{FF2B5EF4-FFF2-40B4-BE49-F238E27FC236}">
                        <a16:creationId xmlns:a16="http://schemas.microsoft.com/office/drawing/2014/main" id="{C082EDB6-5AD6-3236-EC6F-6365C8ADBA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2" name="Oval 21">
                    <a:extLst>
                      <a:ext uri="{FF2B5EF4-FFF2-40B4-BE49-F238E27FC236}">
                        <a16:creationId xmlns:a16="http://schemas.microsoft.com/office/drawing/2014/main" id="{92833A7B-3A10-0C32-48B3-E9F59B99928E}"/>
                      </a:ext>
                    </a:extLst>
                  </p:cNvPr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29" name="object 5" descr="object 5">
                  <a:extLst>
                    <a:ext uri="{FF2B5EF4-FFF2-40B4-BE49-F238E27FC236}">
                      <a16:creationId xmlns:a16="http://schemas.microsoft.com/office/drawing/2014/main" id="{6187D527-68DF-5B96-4DB3-D8280CF5C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" name="object 5" descr="object 5">
                  <a:extLst>
                    <a:ext uri="{FF2B5EF4-FFF2-40B4-BE49-F238E27FC236}">
                      <a16:creationId xmlns:a16="http://schemas.microsoft.com/office/drawing/2014/main" id="{41F5498F-29F7-1A31-D8C5-F2826CC2E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5" name="Graphic 14" descr="Graphic 14">
                <a:extLst>
                  <a:ext uri="{FF2B5EF4-FFF2-40B4-BE49-F238E27FC236}">
                    <a16:creationId xmlns:a16="http://schemas.microsoft.com/office/drawing/2014/main" id="{93B599F6-CF38-9C17-812E-6120C3DE4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D7FE2-11EC-0267-7E6D-2B2943F30F32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CCCF7B5-35A7-CDF9-86A3-C8D667C46D6F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58DF823-9975-C729-17F7-6087F2800744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E383389-63D1-C8EF-777D-9F02D5F6A51E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0968BDE-0BE5-B876-09F1-49706FF684B7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4219272-F7AD-DFD3-F5E9-908ADBCE776E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E2C2E6C-C560-E4CB-273F-821FDEFDA835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C327E89-483B-345D-1A1D-4FD3A3DAB81D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09E50FC-B54B-87C7-ED06-EE23BA9874A8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C876056-D68E-E10C-289A-AFE7BDB41303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5C23B48-C8A5-49F6-7DD8-D7D222AE7EF6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F34C273-165C-02FB-9218-2768579E3B6E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object 2">
            <a:extLst>
              <a:ext uri="{FF2B5EF4-FFF2-40B4-BE49-F238E27FC236}">
                <a16:creationId xmlns:a16="http://schemas.microsoft.com/office/drawing/2014/main" id="{72E7C85C-854A-CC25-D960-C02CEA72086C}"/>
              </a:ext>
            </a:extLst>
          </p:cNvPr>
          <p:cNvSpPr txBox="1"/>
          <p:nvPr/>
        </p:nvSpPr>
        <p:spPr>
          <a:xfrm>
            <a:off x="1506887" y="1090825"/>
            <a:ext cx="9178226" cy="495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3081" lvl="0" indent="7701" algn="ctr" defTabSz="554491" rtl="0" eaLnBrk="1" fontAlgn="auto" latinLnBrk="0" hangingPunct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Translate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7400FF"/>
                  </a:gs>
                  <a:gs pos="100000">
                    <a:srgbClr val="FA0060"/>
                  </a:gs>
                </a:gsLst>
                <a:lin ang="0" scaled="0"/>
              </a:gradFill>
              <a:effectLst/>
              <a:uLnTx/>
              <a:uFillTx/>
              <a:latin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069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FEFF465-0059-72BC-D526-C6CA93B38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574" y="48833"/>
            <a:ext cx="1401736" cy="1735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19555-666D-BF01-90C4-799F9901F166}"/>
              </a:ext>
            </a:extLst>
          </p:cNvPr>
          <p:cNvSpPr txBox="1"/>
          <p:nvPr/>
        </p:nvSpPr>
        <p:spPr>
          <a:xfrm>
            <a:off x="640075" y="109728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oppins" pitchFamily="2" charset="77"/>
                <a:cs typeface="Poppins" pitchFamily="2" charset="77"/>
              </a:rPr>
              <a:t>Cybersecurity Framework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267D466-984E-52DE-5BB7-75800DB39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8131" y="2560320"/>
            <a:ext cx="421979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58202E4-53E7-C4B4-3206-D26139C03A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7348" y="2560320"/>
            <a:ext cx="457145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3906722-3326-C537-0AE6-CDE4E0826A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3174" y="2560320"/>
            <a:ext cx="518293" cy="457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D8EFC36-4BB2-4ACB-6055-F7AE2F0569C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7957" y="2560320"/>
            <a:ext cx="426327" cy="457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FC4D0CF-11E9-8DA2-67ED-52ABC0293B4C}"/>
              </a:ext>
            </a:extLst>
          </p:cNvPr>
          <p:cNvSpPr/>
          <p:nvPr/>
        </p:nvSpPr>
        <p:spPr>
          <a:xfrm>
            <a:off x="731520" y="1828800"/>
            <a:ext cx="1097280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B4A9"/>
              </a:buClr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oppins" pitchFamily="2" charset="77"/>
              </a:rPr>
              <a:t>NIST </a:t>
            </a:r>
            <a:r>
              <a:rPr lang="en-US" sz="1600" b="1" dirty="0">
                <a:solidFill>
                  <a:prstClr val="white"/>
                </a:solidFill>
                <a:cs typeface="Poppins" pitchFamily="2" charset="77"/>
              </a:rPr>
              <a:t>based </a:t>
            </a:r>
            <a:r>
              <a:rPr lang="en-US" sz="1600" b="1">
                <a:solidFill>
                  <a:prstClr val="white"/>
                </a:solidFill>
                <a:cs typeface="Poppins" pitchFamily="2" charset="77"/>
              </a:rPr>
              <a:t>Cybersecurity Framework</a:t>
            </a:r>
            <a:endParaRPr kumimoji="0" lang="en-US" sz="1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Poppins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C29800-8A3C-CA74-BA6A-CB0C46362309}"/>
              </a:ext>
            </a:extLst>
          </p:cNvPr>
          <p:cNvSpPr/>
          <p:nvPr/>
        </p:nvSpPr>
        <p:spPr>
          <a:xfrm>
            <a:off x="731520" y="3383280"/>
            <a:ext cx="1828800" cy="21945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t"/>
          <a:lstStyle/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Sentinel One Ranger Pro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Burp Suite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Trusted Site VA Scanner (External)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Rapid7 </a:t>
            </a:r>
            <a:r>
              <a:rPr kumimoji="0" lang="en-US" sz="1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InsightVM</a:t>
            </a:r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rgbClr val="000000"/>
                </a:solidFill>
              </a:rPr>
              <a:t>Rapid7 </a:t>
            </a:r>
            <a:r>
              <a:rPr lang="en-US" sz="1000" dirty="0" err="1">
                <a:solidFill>
                  <a:srgbClr val="000000"/>
                </a:solidFill>
              </a:rPr>
              <a:t>CloudSec</a:t>
            </a:r>
            <a:endParaRPr lang="en-US" sz="1000" dirty="0">
              <a:solidFill>
                <a:srgbClr val="000000"/>
              </a:solidFill>
            </a:endParaRP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Poppins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130200-21B4-0758-8EC5-A71CA0C865E4}"/>
              </a:ext>
            </a:extLst>
          </p:cNvPr>
          <p:cNvSpPr/>
          <p:nvPr/>
        </p:nvSpPr>
        <p:spPr>
          <a:xfrm>
            <a:off x="2560320" y="3383280"/>
            <a:ext cx="1828800" cy="21945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numCol="1" spcCol="182880" rtlCol="0" anchor="t"/>
          <a:lstStyle/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Sentinel One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CyberArk PAM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Duo MFA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CISCO AnyConnect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CISCO SBL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CISCO Umbrella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Palo Alto Wildfire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Proofpoint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E265F4-3AF7-99B9-6519-2EF8945353AB}"/>
              </a:ext>
            </a:extLst>
          </p:cNvPr>
          <p:cNvSpPr/>
          <p:nvPr/>
        </p:nvSpPr>
        <p:spPr>
          <a:xfrm>
            <a:off x="6217920" y="3383280"/>
            <a:ext cx="1828800" cy="21945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t"/>
          <a:lstStyle/>
          <a:p>
            <a:pPr marL="137160" lvl="1" indent="-137160" defTabSz="685800">
              <a:lnSpc>
                <a:spcPct val="12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000" u="none" strike="noStrike" kern="1200" cap="none" spc="0" normalizeH="0" baseline="0" noProof="0" dirty="0" err="1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Vectra.AI</a:t>
            </a:r>
            <a:r>
              <a:rPr lang="en-US" sz="1000" dirty="0">
                <a:solidFill>
                  <a:srgbClr val="210D32"/>
                </a:solidFill>
                <a:cs typeface="Poppins" pitchFamily="2" charset="77"/>
              </a:rPr>
              <a:t> - NDR</a:t>
            </a:r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Poppins" pitchFamily="2" charset="77"/>
            </a:endParaRP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Rapid7 </a:t>
            </a:r>
            <a:r>
              <a:rPr kumimoji="0" lang="en-US" sz="1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iDR</a:t>
            </a:r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Poppins" pitchFamily="2" charset="77"/>
            </a:endParaRP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Security Score Card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SolarWinds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AD Audit Plus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Enzoic</a:t>
            </a: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for AD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 err="1">
                <a:solidFill>
                  <a:srgbClr val="000000"/>
                </a:solidFill>
              </a:rPr>
              <a:t>Pentera</a:t>
            </a:r>
            <a:r>
              <a:rPr lang="en-US" sz="1000" dirty="0">
                <a:solidFill>
                  <a:srgbClr val="000000"/>
                </a:solidFill>
              </a:rPr>
              <a:t> Automated Pen Testing</a:t>
            </a:r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F56D39-B306-8A0B-B54A-D4DAFA3FB57A}"/>
              </a:ext>
            </a:extLst>
          </p:cNvPr>
          <p:cNvSpPr/>
          <p:nvPr/>
        </p:nvSpPr>
        <p:spPr>
          <a:xfrm>
            <a:off x="8046719" y="3383280"/>
            <a:ext cx="1828800" cy="21945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t"/>
          <a:lstStyle/>
          <a:p>
            <a:pPr marL="137160" lvl="1" indent="-137160" defTabSz="685800">
              <a:lnSpc>
                <a:spcPct val="12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000000"/>
                </a:solidFill>
              </a:rPr>
              <a:t>Sentinel One Vigilance Pro MDR SOC services 24x7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Rapid 7 </a:t>
            </a:r>
            <a:r>
              <a:rPr kumimoji="0" lang="en-US" sz="1000" u="none" strike="noStrike" kern="1200" cap="none" spc="0" normalizeH="0" baseline="0" noProof="0" dirty="0" err="1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iDR</a:t>
            </a:r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rgbClr val="210D32"/>
              </a:solidFill>
              <a:effectLst/>
              <a:uLnTx/>
              <a:uFillTx/>
              <a:cs typeface="Poppins" pitchFamily="2" charset="77"/>
            </a:endParaRP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Proofpoint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Internal CERT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C8441A-F1BD-0AA8-B316-0A2464CDC97A}"/>
              </a:ext>
            </a:extLst>
          </p:cNvPr>
          <p:cNvSpPr/>
          <p:nvPr/>
        </p:nvSpPr>
        <p:spPr>
          <a:xfrm>
            <a:off x="731519" y="5760720"/>
            <a:ext cx="10972800" cy="54864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463157"/>
            </a:solidFill>
            <a:prstDash val="solid"/>
            <a:miter lim="800000"/>
          </a:ln>
          <a:effectLst/>
        </p:spPr>
        <p:txBody>
          <a:bodyPr lIns="640080" rtlCol="0" anchor="ctr"/>
          <a:lstStyle/>
          <a:p>
            <a:pPr marL="0" marR="0" lvl="0" indent="0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B4A9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Global Security Infrastructure &amp; Certification</a:t>
            </a:r>
            <a:r>
              <a:rPr lang="en-US" sz="1100" kern="0" dirty="0">
                <a:solidFill>
                  <a:prstClr val="white"/>
                </a:solidFill>
              </a:rPr>
              <a:t> 	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• ISO 27001​    • PCI DSS.   • SOC 1 Type II​     • SOC 2 Type II​     • NIST 800-53/FISMA​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AC551B8-3700-3176-0822-CE2BCCAA44E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3298" y="5852160"/>
            <a:ext cx="320394" cy="3657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CE71244-228C-B30A-E221-4D2DE0BF4216}"/>
              </a:ext>
            </a:extLst>
          </p:cNvPr>
          <p:cNvSpPr/>
          <p:nvPr/>
        </p:nvSpPr>
        <p:spPr>
          <a:xfrm>
            <a:off x="4389120" y="3383280"/>
            <a:ext cx="1828800" cy="21945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numCol="1" spcCol="182880" rtlCol="0" anchor="t"/>
          <a:lstStyle/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Barracuda ESG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Forcepoint Host Based DLP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MDM </a:t>
            </a:r>
            <a:r>
              <a:rPr lang="en-US" sz="1000" dirty="0">
                <a:solidFill>
                  <a:srgbClr val="000000"/>
                </a:solidFill>
                <a:cs typeface="Poppins" pitchFamily="2" charset="77"/>
              </a:rPr>
              <a:t>– MS Intune</a:t>
            </a:r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Poppins" pitchFamily="2" charset="77"/>
            </a:endParaRP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Disk Encryption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Poppins" pitchFamily="2" charset="77"/>
              </a:rPr>
              <a:t>Manage Engine DTC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76F9B5-EC47-16FF-833E-348396EC4BA0}"/>
              </a:ext>
            </a:extLst>
          </p:cNvPr>
          <p:cNvCxnSpPr/>
          <p:nvPr/>
        </p:nvCxnSpPr>
        <p:spPr>
          <a:xfrm>
            <a:off x="2560320" y="3383280"/>
            <a:ext cx="0" cy="2194560"/>
          </a:xfrm>
          <a:prstGeom prst="line">
            <a:avLst/>
          </a:prstGeom>
          <a:ln w="12700">
            <a:solidFill>
              <a:srgbClr val="4631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2599D5-EC67-D558-3EBC-BD7DD23B8619}"/>
              </a:ext>
            </a:extLst>
          </p:cNvPr>
          <p:cNvCxnSpPr/>
          <p:nvPr/>
        </p:nvCxnSpPr>
        <p:spPr>
          <a:xfrm>
            <a:off x="6217920" y="3383280"/>
            <a:ext cx="0" cy="2194560"/>
          </a:xfrm>
          <a:prstGeom prst="line">
            <a:avLst/>
          </a:prstGeom>
          <a:ln w="12700">
            <a:solidFill>
              <a:srgbClr val="4631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B3426D-E487-24D2-8A3C-0C5C1BC08167}"/>
              </a:ext>
            </a:extLst>
          </p:cNvPr>
          <p:cNvCxnSpPr/>
          <p:nvPr/>
        </p:nvCxnSpPr>
        <p:spPr>
          <a:xfrm>
            <a:off x="8046720" y="3383280"/>
            <a:ext cx="0" cy="2194560"/>
          </a:xfrm>
          <a:prstGeom prst="line">
            <a:avLst/>
          </a:prstGeom>
          <a:ln w="12700">
            <a:solidFill>
              <a:srgbClr val="4631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4C536B-B255-451B-0EBB-CE17F873B18C}"/>
              </a:ext>
            </a:extLst>
          </p:cNvPr>
          <p:cNvSpPr txBox="1"/>
          <p:nvPr/>
        </p:nvSpPr>
        <p:spPr>
          <a:xfrm>
            <a:off x="731520" y="3017520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Identify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FCDB4-8FAB-36D5-F05D-021E31C56281}"/>
              </a:ext>
            </a:extLst>
          </p:cNvPr>
          <p:cNvSpPr txBox="1"/>
          <p:nvPr/>
        </p:nvSpPr>
        <p:spPr>
          <a:xfrm>
            <a:off x="2560320" y="3017520"/>
            <a:ext cx="3657600" cy="369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AF007C-EB9C-FA87-E437-5754F2BF0E62}"/>
              </a:ext>
            </a:extLst>
          </p:cNvPr>
          <p:cNvSpPr txBox="1"/>
          <p:nvPr/>
        </p:nvSpPr>
        <p:spPr>
          <a:xfrm>
            <a:off x="6217920" y="3017520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Detect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6A02F7-47C0-319A-96C0-B0BAC94D2398}"/>
              </a:ext>
            </a:extLst>
          </p:cNvPr>
          <p:cNvSpPr txBox="1"/>
          <p:nvPr/>
        </p:nvSpPr>
        <p:spPr>
          <a:xfrm>
            <a:off x="8046720" y="3017520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Respond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0FD5C9E-9B31-AE8F-4FE6-596A30AD3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6570980"/>
            <a:ext cx="2476500" cy="482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5B73F20-DE36-EEF1-AF68-513EB61AAD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7957" y="153475"/>
            <a:ext cx="1492445" cy="14924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E9DD30-0D23-D255-56F8-0AC6F4310E79}"/>
              </a:ext>
            </a:extLst>
          </p:cNvPr>
          <p:cNvCxnSpPr/>
          <p:nvPr/>
        </p:nvCxnSpPr>
        <p:spPr>
          <a:xfrm>
            <a:off x="9875520" y="3383280"/>
            <a:ext cx="0" cy="2194560"/>
          </a:xfrm>
          <a:prstGeom prst="line">
            <a:avLst/>
          </a:prstGeom>
          <a:ln w="12700">
            <a:solidFill>
              <a:srgbClr val="4631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04125-F3E3-A674-A876-6DB58747E0F0}"/>
              </a:ext>
            </a:extLst>
          </p:cNvPr>
          <p:cNvSpPr/>
          <p:nvPr/>
        </p:nvSpPr>
        <p:spPr>
          <a:xfrm>
            <a:off x="9875520" y="3383280"/>
            <a:ext cx="1828800" cy="21945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t"/>
          <a:lstStyle/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Redundancy for</a:t>
            </a:r>
          </a:p>
          <a:p>
            <a:pPr marL="274320" marR="0" lvl="1" indent="-137160" algn="l" defTabSz="6858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Data Centers</a:t>
            </a:r>
          </a:p>
          <a:p>
            <a:pPr marL="274320" marR="0" lvl="1" indent="-137160" algn="l" defTabSz="6858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Carriers</a:t>
            </a:r>
          </a:p>
          <a:p>
            <a:pPr marL="274320" marR="0" lvl="1" indent="-137160" algn="l" defTabSz="6858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ISPs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Route 53 for IBEX DNS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Backup of critical Data in Data Centers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Segregation of Backups</a:t>
            </a:r>
          </a:p>
          <a:p>
            <a:pPr marL="137160" marR="0" lvl="1" indent="-137160" algn="l" defTabSz="685800" rtl="0" eaLnBrk="1" fontAlgn="auto" latinLnBrk="0" hangingPunct="1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210D32"/>
                </a:solidFill>
                <a:effectLst/>
                <a:uLnTx/>
                <a:uFillTx/>
                <a:cs typeface="Poppins" pitchFamily="2" charset="77"/>
              </a:rPr>
              <a:t>Remote Out of Band access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196A9-B0CA-DAC9-EC16-9B58AB8E10EA}"/>
              </a:ext>
            </a:extLst>
          </p:cNvPr>
          <p:cNvSpPr txBox="1"/>
          <p:nvPr/>
        </p:nvSpPr>
        <p:spPr>
          <a:xfrm>
            <a:off x="9875520" y="3017520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Recover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83A955-E330-8922-C018-AE9CEAA33CAA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22574" y="2560320"/>
            <a:ext cx="53469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5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D043-6C86-BDAD-C093-D1065595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0000">
            <a:noAutofit/>
          </a:bodyPr>
          <a:lstStyle/>
          <a:p>
            <a:r>
              <a:rPr lang="en-US" sz="2400" dirty="0">
                <a:latin typeface="+mn-lt"/>
              </a:rPr>
              <a:t>Global Information Data Security/Risk &amp; Compliance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E84E3-1F03-1897-836F-7EBA04C4277C}"/>
              </a:ext>
            </a:extLst>
          </p:cNvPr>
          <p:cNvSpPr txBox="1"/>
          <p:nvPr/>
        </p:nvSpPr>
        <p:spPr>
          <a:xfrm>
            <a:off x="640080" y="1535791"/>
            <a:ext cx="10911839" cy="67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8" rtl="0" eaLnBrk="1" fontAlgn="auto" latinLnBrk="0" hangingPunct="1">
              <a:lnSpc>
                <a:spcPct val="120000"/>
              </a:lnSpc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Security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Compliance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is built into our DNA, and carried throughout the organization as core postures at Ibex</a:t>
            </a:r>
          </a:p>
          <a:p>
            <a:pPr marL="0" marR="0" lvl="0" indent="0" algn="l" defTabSz="914358" rtl="0" eaLnBrk="1" fontAlgn="auto" latinLnBrk="0" hangingPunct="1">
              <a:lnSpc>
                <a:spcPct val="120000"/>
              </a:lnSpc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Compliance &amp; Certifications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- A PCI DSS Level One Certified Organization, SOC 2 Type II, and ISO 27001 at selected sites.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F958C-AD8B-B616-036F-1E0ADE9AC453}"/>
              </a:ext>
            </a:extLst>
          </p:cNvPr>
          <p:cNvSpPr txBox="1"/>
          <p:nvPr/>
        </p:nvSpPr>
        <p:spPr>
          <a:xfrm>
            <a:off x="731519" y="2421384"/>
            <a:ext cx="10972800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182880" bIns="0"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200" b="1" i="0" u="none" strike="noStrike" kern="1200" cap="none" spc="-5" normalizeH="0" baseline="0" noProof="0" dirty="0">
                <a:ln>
                  <a:noFill/>
                </a:ln>
                <a:solidFill>
                  <a:srgbClr val="230C33"/>
                </a:solidFill>
                <a:effectLst/>
                <a:uLnTx/>
                <a:uFillTx/>
                <a:latin typeface="Axiforma" pitchFamily="2" charset="77"/>
                <a:ea typeface="+mn-ea"/>
                <a:cs typeface="Arial" panose="020B0604020202020204" pitchFamily="34" charset="0"/>
              </a:rPr>
              <a:t>Information &amp; Data  Protection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82815-1DB0-F937-1093-CCBE8065D1EB}"/>
              </a:ext>
            </a:extLst>
          </p:cNvPr>
          <p:cNvSpPr txBox="1"/>
          <p:nvPr/>
        </p:nvSpPr>
        <p:spPr>
          <a:xfrm>
            <a:off x="731519" y="3152904"/>
            <a:ext cx="10972800" cy="73152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182880" bIns="0"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200" b="1" i="0" u="none" strike="noStrike" kern="1200" cap="none" spc="-5" normalizeH="0" baseline="0" noProof="0" dirty="0">
                <a:ln>
                  <a:noFill/>
                </a:ln>
                <a:solidFill>
                  <a:srgbClr val="230C33"/>
                </a:solidFill>
                <a:effectLst/>
                <a:uLnTx/>
                <a:uFillTx/>
                <a:latin typeface="Axiforma" pitchFamily="2" charset="77"/>
                <a:ea typeface="+mn-ea"/>
                <a:cs typeface="Arial" panose="020B0604020202020204" pitchFamily="34" charset="0"/>
              </a:rPr>
              <a:t>Physical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A0E2-6B0D-FC33-5958-7CD3D4D9C6E0}"/>
              </a:ext>
            </a:extLst>
          </p:cNvPr>
          <p:cNvSpPr txBox="1"/>
          <p:nvPr/>
        </p:nvSpPr>
        <p:spPr>
          <a:xfrm>
            <a:off x="731519" y="3883727"/>
            <a:ext cx="10972800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182880" bIns="0"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200" b="1" i="0" u="none" strike="noStrike" kern="1200" cap="none" spc="-5" normalizeH="0" baseline="0" noProof="0" dirty="0">
                <a:ln>
                  <a:noFill/>
                </a:ln>
                <a:solidFill>
                  <a:srgbClr val="230C33"/>
                </a:solidFill>
                <a:effectLst/>
                <a:uLnTx/>
                <a:uFillTx/>
                <a:latin typeface="Axiforma" pitchFamily="2" charset="77"/>
                <a:ea typeface="+mn-ea"/>
                <a:cs typeface="Arial" panose="020B0604020202020204" pitchFamily="34" charset="0"/>
              </a:rPr>
              <a:t>Operational Controls &amp;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4134-DE7D-5082-0887-C0CF509707E4}"/>
              </a:ext>
            </a:extLst>
          </p:cNvPr>
          <p:cNvSpPr txBox="1"/>
          <p:nvPr/>
        </p:nvSpPr>
        <p:spPr>
          <a:xfrm>
            <a:off x="731519" y="4614550"/>
            <a:ext cx="10972800" cy="73152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182880" bIns="0"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200" b="1" i="0" u="none" strike="noStrike" kern="1200" cap="none" spc="-5" normalizeH="0" baseline="0" noProof="0" dirty="0">
                <a:ln>
                  <a:noFill/>
                </a:ln>
                <a:solidFill>
                  <a:srgbClr val="230C33"/>
                </a:solidFill>
                <a:effectLst/>
                <a:uLnTx/>
                <a:uFillTx/>
                <a:latin typeface="Axiforma" pitchFamily="2" charset="77"/>
                <a:ea typeface="+mn-ea"/>
                <a:cs typeface="Arial" panose="020B0604020202020204" pitchFamily="34" charset="0"/>
              </a:rPr>
              <a:t>Training Awareness and Accountability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E7E0E-6CBE-6E7D-B529-F113AE9A73B2}"/>
              </a:ext>
            </a:extLst>
          </p:cNvPr>
          <p:cNvSpPr txBox="1"/>
          <p:nvPr/>
        </p:nvSpPr>
        <p:spPr>
          <a:xfrm>
            <a:off x="731519" y="5345373"/>
            <a:ext cx="10972800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182880" bIns="0"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200" b="1" i="0" u="none" strike="noStrike" kern="1200" cap="none" spc="-5" normalizeH="0" baseline="0" noProof="0" dirty="0">
                <a:ln>
                  <a:noFill/>
                </a:ln>
                <a:solidFill>
                  <a:srgbClr val="230C33"/>
                </a:solidFill>
                <a:effectLst/>
                <a:uLnTx/>
                <a:uFillTx/>
                <a:latin typeface="Axiforma" pitchFamily="2" charset="77"/>
                <a:ea typeface="+mn-ea"/>
                <a:cs typeface="Arial" panose="020B0604020202020204" pitchFamily="34" charset="0"/>
              </a:rPr>
              <a:t>Governance / Oversight</a:t>
            </a:r>
          </a:p>
        </p:txBody>
      </p:sp>
      <p:pic>
        <p:nvPicPr>
          <p:cNvPr id="10" name="Graphic 9" descr="Trackpad with solid fill">
            <a:extLst>
              <a:ext uri="{FF2B5EF4-FFF2-40B4-BE49-F238E27FC236}">
                <a16:creationId xmlns:a16="http://schemas.microsoft.com/office/drawing/2014/main" id="{B89600BB-944A-B050-4626-9969345A00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58" y="4067303"/>
            <a:ext cx="365760" cy="365760"/>
          </a:xfrm>
          <a:prstGeom prst="rect">
            <a:avLst/>
          </a:prstGeom>
        </p:spPr>
      </p:pic>
      <p:pic>
        <p:nvPicPr>
          <p:cNvPr id="11" name="Graphic 10" descr="Teacher with solid fill">
            <a:extLst>
              <a:ext uri="{FF2B5EF4-FFF2-40B4-BE49-F238E27FC236}">
                <a16:creationId xmlns:a16="http://schemas.microsoft.com/office/drawing/2014/main" id="{E886D501-0E28-B0F2-4EA1-EC21F23555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58" y="4796734"/>
            <a:ext cx="365760" cy="365760"/>
          </a:xfrm>
          <a:prstGeom prst="rect">
            <a:avLst/>
          </a:prstGeom>
        </p:spPr>
      </p:pic>
      <p:pic>
        <p:nvPicPr>
          <p:cNvPr id="12" name="Graphic 11" descr="Greek Pillar with solid fill">
            <a:extLst>
              <a:ext uri="{FF2B5EF4-FFF2-40B4-BE49-F238E27FC236}">
                <a16:creationId xmlns:a16="http://schemas.microsoft.com/office/drawing/2014/main" id="{92706F1D-C5E5-3300-8597-999C2B8158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069" y="5522971"/>
            <a:ext cx="369649" cy="3696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4DD2C0-924E-EDD1-AF83-1B13487CD566}"/>
              </a:ext>
            </a:extLst>
          </p:cNvPr>
          <p:cNvCxnSpPr/>
          <p:nvPr/>
        </p:nvCxnSpPr>
        <p:spPr>
          <a:xfrm>
            <a:off x="4663440" y="2787144"/>
            <a:ext cx="182880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DE6870-17A9-5553-CDC8-5FB420AFE2AC}"/>
              </a:ext>
            </a:extLst>
          </p:cNvPr>
          <p:cNvCxnSpPr/>
          <p:nvPr/>
        </p:nvCxnSpPr>
        <p:spPr>
          <a:xfrm>
            <a:off x="4663440" y="3518664"/>
            <a:ext cx="182880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CDC9F-19C1-6D3B-F2E1-9DF7FB5ACF28}"/>
              </a:ext>
            </a:extLst>
          </p:cNvPr>
          <p:cNvCxnSpPr>
            <a:cxnSpLocks/>
          </p:cNvCxnSpPr>
          <p:nvPr/>
        </p:nvCxnSpPr>
        <p:spPr>
          <a:xfrm>
            <a:off x="4663440" y="4250184"/>
            <a:ext cx="182880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E5AAC8-FA17-297C-1ED5-CE5A51698E60}"/>
              </a:ext>
            </a:extLst>
          </p:cNvPr>
          <p:cNvCxnSpPr>
            <a:cxnSpLocks/>
          </p:cNvCxnSpPr>
          <p:nvPr/>
        </p:nvCxnSpPr>
        <p:spPr>
          <a:xfrm>
            <a:off x="4663440" y="4981704"/>
            <a:ext cx="182880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A5935F-2406-171A-634A-8E7CEF1F22A0}"/>
              </a:ext>
            </a:extLst>
          </p:cNvPr>
          <p:cNvCxnSpPr>
            <a:cxnSpLocks/>
          </p:cNvCxnSpPr>
          <p:nvPr/>
        </p:nvCxnSpPr>
        <p:spPr>
          <a:xfrm>
            <a:off x="4663440" y="5713224"/>
            <a:ext cx="182880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9BF4F4-EC80-A44F-FCD4-64990C844601}"/>
              </a:ext>
            </a:extLst>
          </p:cNvPr>
          <p:cNvSpPr/>
          <p:nvPr/>
        </p:nvSpPr>
        <p:spPr>
          <a:xfrm>
            <a:off x="4937759" y="2419293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PCI/DSS Paperless environment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Superior &amp; Manager inspection process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18C079-B537-E1B9-DE1D-96B8353510FF}"/>
              </a:ext>
            </a:extLst>
          </p:cNvPr>
          <p:cNvSpPr/>
          <p:nvPr/>
        </p:nvSpPr>
        <p:spPr>
          <a:xfrm>
            <a:off x="4937759" y="3148721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Badge Access Control limited to as needed basis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Visitor/vendor access policies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Centralized Incident Management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5FA760-2BF0-3B42-AF66-132DFD0517A3}"/>
              </a:ext>
            </a:extLst>
          </p:cNvPr>
          <p:cNvSpPr/>
          <p:nvPr/>
        </p:nvSpPr>
        <p:spPr>
          <a:xfrm>
            <a:off x="4937759" y="3884424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Third Party Ethics/Fraud Hotline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Transaction and call monitoring &amp; recording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Axiforma Book"/>
              </a:rPr>
              <a:t>Email DLP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xiforma Book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11A905-C78B-A02C-AA8C-5F70634CF567}"/>
              </a:ext>
            </a:extLst>
          </p:cNvPr>
          <p:cNvSpPr/>
          <p:nvPr/>
        </p:nvSpPr>
        <p:spPr>
          <a:xfrm>
            <a:off x="4937759" y="4615944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Mandatory Annual Security Awareness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Annual Mandatory Regulatory Training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531B7C-D6FE-08CA-0139-AD657211CB7C}"/>
              </a:ext>
            </a:extLst>
          </p:cNvPr>
          <p:cNvSpPr/>
          <p:nvPr/>
        </p:nvSpPr>
        <p:spPr>
          <a:xfrm>
            <a:off x="4937759" y="5342035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Ongoing risk assessments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Full BCP/DR planning and recovery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Axiforma Book"/>
              </a:rPr>
              <a:t>Internal Audits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xiforma Book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EBD9C8-CB4C-5B46-1B9E-87D46F411289}"/>
              </a:ext>
            </a:extLst>
          </p:cNvPr>
          <p:cNvSpPr/>
          <p:nvPr/>
        </p:nvSpPr>
        <p:spPr>
          <a:xfrm>
            <a:off x="8321039" y="2424539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Witness Secure Technology that constantly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records keystrokes, calls and actively flags, where applicable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8E61CD-CD4D-3B74-7EF1-066A961A409D}"/>
              </a:ext>
            </a:extLst>
          </p:cNvPr>
          <p:cNvSpPr/>
          <p:nvPr/>
        </p:nvSpPr>
        <p:spPr>
          <a:xfrm>
            <a:off x="8321039" y="3153967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On Site Security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CCTV in each location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Motion Detectors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A0ADA9-CAAB-0914-3D97-9DFA8B99B57A}"/>
              </a:ext>
            </a:extLst>
          </p:cNvPr>
          <p:cNvSpPr/>
          <p:nvPr/>
        </p:nvSpPr>
        <p:spPr>
          <a:xfrm>
            <a:off x="8321039" y="3889670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Full suite Technology monitoring,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encryption and protection protocols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562EAA-35A3-F40D-903C-026AE5B5CAFB}"/>
              </a:ext>
            </a:extLst>
          </p:cNvPr>
          <p:cNvSpPr/>
          <p:nvPr/>
        </p:nvSpPr>
        <p:spPr>
          <a:xfrm>
            <a:off x="8321039" y="4621190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Mandatory Annual </a:t>
            </a:r>
            <a:r>
              <a:rPr lang="en-US" sz="1100" dirty="0">
                <a:solidFill>
                  <a:prstClr val="black"/>
                </a:solidFill>
                <a:latin typeface="Axiforma Book"/>
              </a:rPr>
              <a:t>Integrity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 Awareness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Axiforma Book"/>
              </a:rPr>
              <a:t>Compliance Workshops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xiforma Book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7362D5-E4D2-8BFE-3976-99242F54E88E}"/>
              </a:ext>
            </a:extLst>
          </p:cNvPr>
          <p:cNvSpPr/>
          <p:nvPr/>
        </p:nvSpPr>
        <p:spPr>
          <a:xfrm>
            <a:off x="8321039" y="5347281"/>
            <a:ext cx="3383280" cy="731520"/>
          </a:xfrm>
          <a:prstGeom prst="rect">
            <a:avLst/>
          </a:prstGeom>
        </p:spPr>
        <p:txBody>
          <a:bodyPr lIns="91440" rIns="91440" anchor="ctr">
            <a:no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Centralized Policy Repository</a:t>
            </a:r>
          </a:p>
          <a:p>
            <a:pPr marL="182880" indent="-182880" defTabSz="9144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CA" altLang="en-US" sz="1100" dirty="0">
                <a:solidFill>
                  <a:srgbClr val="000000"/>
                </a:solidFill>
                <a:latin typeface="Axiforma Book"/>
              </a:rPr>
              <a:t>Align Compliance Policies/Accountability &amp; Enforcement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Compliance Roadshows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7851EF3-7004-F865-9923-5AB1501A4E2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915" y="2604264"/>
            <a:ext cx="314661" cy="36576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21D7A47-C901-E262-7478-D0A0F82E398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100" y="3335784"/>
            <a:ext cx="40829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2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3"/>
          <p:cNvSpPr>
            <a:spLocks noGrp="1"/>
          </p:cNvSpPr>
          <p:nvPr>
            <p:ph type="title"/>
          </p:nvPr>
        </p:nvSpPr>
        <p:spPr/>
        <p:txBody>
          <a:bodyPr lIns="90000">
            <a:noAutofit/>
          </a:bodyPr>
          <a:lstStyle/>
          <a:p>
            <a:r>
              <a:rPr lang="en-US" altLang="en-US" dirty="0">
                <a:latin typeface="+mn-lt"/>
              </a:rPr>
              <a:t>Compliance - Process Monitoring &amp; Awareness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F6478-45B4-9A44-9C0B-4A9E28897F73}"/>
              </a:ext>
            </a:extLst>
          </p:cNvPr>
          <p:cNvSpPr/>
          <p:nvPr/>
        </p:nvSpPr>
        <p:spPr>
          <a:xfrm>
            <a:off x="315393" y="2106641"/>
            <a:ext cx="2994453" cy="51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DF7B70-E461-164B-9B88-AAC42BE3C440}"/>
              </a:ext>
            </a:extLst>
          </p:cNvPr>
          <p:cNvSpPr/>
          <p:nvPr/>
        </p:nvSpPr>
        <p:spPr>
          <a:xfrm>
            <a:off x="6199173" y="2106641"/>
            <a:ext cx="2824442" cy="50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1F38A3-F0CB-5F44-BC1D-4F84999070B2}"/>
              </a:ext>
            </a:extLst>
          </p:cNvPr>
          <p:cNvSpPr/>
          <p:nvPr/>
        </p:nvSpPr>
        <p:spPr>
          <a:xfrm>
            <a:off x="9141062" y="2106641"/>
            <a:ext cx="2824442" cy="50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7130A-73CB-804B-94B9-B4D614B89867}"/>
              </a:ext>
            </a:extLst>
          </p:cNvPr>
          <p:cNvSpPr/>
          <p:nvPr/>
        </p:nvSpPr>
        <p:spPr>
          <a:xfrm>
            <a:off x="317281" y="2788871"/>
            <a:ext cx="2994453" cy="2684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E7507-6366-DB47-9207-8B3AED662F09}"/>
              </a:ext>
            </a:extLst>
          </p:cNvPr>
          <p:cNvSpPr/>
          <p:nvPr/>
        </p:nvSpPr>
        <p:spPr>
          <a:xfrm>
            <a:off x="6199173" y="2788871"/>
            <a:ext cx="2824442" cy="2684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D8712D-18D2-4641-BF39-EF9ACB7BF2F9}"/>
              </a:ext>
            </a:extLst>
          </p:cNvPr>
          <p:cNvSpPr/>
          <p:nvPr/>
        </p:nvSpPr>
        <p:spPr>
          <a:xfrm>
            <a:off x="9141062" y="2767903"/>
            <a:ext cx="2824442" cy="2716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23746-A9F1-E240-AFA4-50FF1930B97C}"/>
              </a:ext>
            </a:extLst>
          </p:cNvPr>
          <p:cNvSpPr/>
          <p:nvPr/>
        </p:nvSpPr>
        <p:spPr>
          <a:xfrm>
            <a:off x="1199216" y="2182758"/>
            <a:ext cx="282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Monitoring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CFBE42-2469-6849-8959-67AD9DB39355}"/>
              </a:ext>
            </a:extLst>
          </p:cNvPr>
          <p:cNvSpPr/>
          <p:nvPr/>
        </p:nvSpPr>
        <p:spPr>
          <a:xfrm>
            <a:off x="6470697" y="2197892"/>
            <a:ext cx="228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Training &amp; 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65AEA-88C5-6242-A6FB-5C488EA94444}"/>
              </a:ext>
            </a:extLst>
          </p:cNvPr>
          <p:cNvSpPr/>
          <p:nvPr/>
        </p:nvSpPr>
        <p:spPr>
          <a:xfrm>
            <a:off x="9575711" y="2174798"/>
            <a:ext cx="2024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Policies &amp; Procedures</a:t>
            </a:r>
          </a:p>
        </p:txBody>
      </p:sp>
      <p:sp>
        <p:nvSpPr>
          <p:cNvPr id="125962" name="Rectangle 22"/>
          <p:cNvSpPr>
            <a:spLocks noChangeArrowheads="1"/>
          </p:cNvSpPr>
          <p:nvPr/>
        </p:nvSpPr>
        <p:spPr bwMode="auto">
          <a:xfrm>
            <a:off x="6278140" y="2990229"/>
            <a:ext cx="274547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Compliance Tradeshows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Annual Management Training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Regulatory Training Library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Security Awareness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1200" dirty="0">
                <a:solidFill>
                  <a:srgbClr val="000000"/>
                </a:solidFill>
                <a:latin typeface="+mn-lt"/>
              </a:rPr>
              <a:t>Data Privacy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GDPR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Anti-Money Laundering and Anti Bribery and Corruption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HIPAA and FWA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FDCPA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endParaRPr kumimoji="0" lang="en-CA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25963" name="Rectangle 23"/>
          <p:cNvSpPr>
            <a:spLocks noChangeArrowheads="1"/>
          </p:cNvSpPr>
          <p:nvPr/>
        </p:nvSpPr>
        <p:spPr bwMode="auto">
          <a:xfrm>
            <a:off x="9086612" y="2981966"/>
            <a:ext cx="28244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Annual Review of Policies and Procedures - Compliance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Align Compliance Policies/Accountability &amp; Enforcement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Centralized Compliance Policies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620B2D-9F7C-C24E-9986-3A8639056246}"/>
              </a:ext>
            </a:extLst>
          </p:cNvPr>
          <p:cNvSpPr/>
          <p:nvPr/>
        </p:nvSpPr>
        <p:spPr>
          <a:xfrm>
            <a:off x="305011" y="5677006"/>
            <a:ext cx="57531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5966" name="Rectangle 26"/>
          <p:cNvSpPr>
            <a:spLocks noChangeArrowheads="1"/>
          </p:cNvSpPr>
          <p:nvPr/>
        </p:nvSpPr>
        <p:spPr bwMode="auto">
          <a:xfrm>
            <a:off x="6532563" y="5908432"/>
            <a:ext cx="4995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Continuous Education </a:t>
            </a: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Create an environment of awareness and development</a:t>
            </a:r>
          </a:p>
        </p:txBody>
      </p:sp>
      <p:sp>
        <p:nvSpPr>
          <p:cNvPr id="125967" name="Rectangle 27"/>
          <p:cNvSpPr>
            <a:spLocks noChangeArrowheads="1"/>
          </p:cNvSpPr>
          <p:nvPr/>
        </p:nvSpPr>
        <p:spPr bwMode="auto">
          <a:xfrm>
            <a:off x="2576269" y="1676747"/>
            <a:ext cx="15488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6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</a:t>
            </a:r>
          </a:p>
        </p:txBody>
      </p:sp>
      <p:sp>
        <p:nvSpPr>
          <p:cNvPr id="125968" name="Rectangle 28"/>
          <p:cNvSpPr>
            <a:spLocks noChangeArrowheads="1"/>
          </p:cNvSpPr>
          <p:nvPr/>
        </p:nvSpPr>
        <p:spPr bwMode="auto">
          <a:xfrm>
            <a:off x="8315441" y="1686096"/>
            <a:ext cx="15183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6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CULTURE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B96FDD-9907-BA4E-AC5C-BC6FF16C0C1E}"/>
              </a:ext>
            </a:extLst>
          </p:cNvPr>
          <p:cNvSpPr/>
          <p:nvPr/>
        </p:nvSpPr>
        <p:spPr>
          <a:xfrm>
            <a:off x="6212403" y="5685309"/>
            <a:ext cx="57531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C69B6B-B489-4933-8E4C-4DB0B2A1274C}"/>
              </a:ext>
            </a:extLst>
          </p:cNvPr>
          <p:cNvSpPr/>
          <p:nvPr/>
        </p:nvSpPr>
        <p:spPr>
          <a:xfrm>
            <a:off x="3387679" y="2123334"/>
            <a:ext cx="2724883" cy="50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Internal Risks/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7F0A0-3BD0-401E-91BF-5070C104A3B1}"/>
              </a:ext>
            </a:extLst>
          </p:cNvPr>
          <p:cNvSpPr/>
          <p:nvPr/>
        </p:nvSpPr>
        <p:spPr>
          <a:xfrm>
            <a:off x="3370748" y="2788872"/>
            <a:ext cx="2724882" cy="268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Internal Risk Assessments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PCI Checks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PC Checks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Physical Security Assessments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Building Physical Access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Exterior Entry / Exit Points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CCTV / DVR Placement and Retention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Physical Controls for Data Center/Server Room/IDF/MDF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Physical Key Management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</a:rPr>
              <a:t>DPIAs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050" dirty="0" err="1">
                <a:solidFill>
                  <a:prstClr val="black"/>
                </a:solidFill>
              </a:rPr>
              <a:t>vDPIAs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3F78A6-C7A9-4FAA-A72A-FBBE7E032C63}"/>
              </a:ext>
            </a:extLst>
          </p:cNvPr>
          <p:cNvSpPr/>
          <p:nvPr/>
        </p:nvSpPr>
        <p:spPr>
          <a:xfrm>
            <a:off x="151146" y="5908689"/>
            <a:ext cx="58792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Escalation Process </a:t>
            </a: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- Procedure gaps sent to Compliance for review/investigations</a:t>
            </a:r>
          </a:p>
        </p:txBody>
      </p:sp>
      <p:sp>
        <p:nvSpPr>
          <p:cNvPr id="27" name="Triangle 29">
            <a:extLst>
              <a:ext uri="{FF2B5EF4-FFF2-40B4-BE49-F238E27FC236}">
                <a16:creationId xmlns:a16="http://schemas.microsoft.com/office/drawing/2014/main" id="{DB1385C4-C854-49BA-9F96-35EFD011037F}"/>
              </a:ext>
            </a:extLst>
          </p:cNvPr>
          <p:cNvSpPr/>
          <p:nvPr/>
        </p:nvSpPr>
        <p:spPr>
          <a:xfrm rot="10800000">
            <a:off x="3054546" y="5710343"/>
            <a:ext cx="170580" cy="1470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Triangle 29">
            <a:extLst>
              <a:ext uri="{FF2B5EF4-FFF2-40B4-BE49-F238E27FC236}">
                <a16:creationId xmlns:a16="http://schemas.microsoft.com/office/drawing/2014/main" id="{8B8F1C0E-FCA7-45E6-9C89-109D5B7F1685}"/>
              </a:ext>
            </a:extLst>
          </p:cNvPr>
          <p:cNvSpPr/>
          <p:nvPr/>
        </p:nvSpPr>
        <p:spPr>
          <a:xfrm rot="10800000">
            <a:off x="9003663" y="5751792"/>
            <a:ext cx="170580" cy="1470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3F6FC-BD8D-8A13-91F0-61ACDD8594F6}"/>
              </a:ext>
            </a:extLst>
          </p:cNvPr>
          <p:cNvSpPr txBox="1"/>
          <p:nvPr/>
        </p:nvSpPr>
        <p:spPr>
          <a:xfrm>
            <a:off x="441684" y="2978216"/>
            <a:ext cx="2783442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Call Flow Behaviors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Fraud/Compliance Violation Detection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Ibex Witness, where applicable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DLP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Privacy Review 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Lighthouse 3rd Party Whistleblower Hotline</a:t>
            </a:r>
          </a:p>
        </p:txBody>
      </p:sp>
    </p:spTree>
    <p:extLst>
      <p:ext uri="{BB962C8B-B14F-4D97-AF65-F5344CB8AC3E}">
        <p14:creationId xmlns:p14="http://schemas.microsoft.com/office/powerpoint/2010/main" val="34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C86A8-FF26-C706-C3F0-1D20F5B0A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640" y="0"/>
            <a:ext cx="707136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C60A87-6B61-AEDF-17D8-EC1FBCB45D90}"/>
              </a:ext>
            </a:extLst>
          </p:cNvPr>
          <p:cNvSpPr/>
          <p:nvPr/>
        </p:nvSpPr>
        <p:spPr>
          <a:xfrm>
            <a:off x="1828800" y="1463040"/>
            <a:ext cx="5212080" cy="4297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36576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Thank you!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C01E71-DB71-E566-7DE8-5D5B4E573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40373" y="3296017"/>
            <a:ext cx="2223403" cy="22234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EE686B9-CE3A-F86F-C953-71D96DFD23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5519420"/>
            <a:ext cx="2476500" cy="482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CFC1D7E-19AF-0B29-A9D3-27ED29C23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3200" y="5062220"/>
            <a:ext cx="190499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80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346DB2-54B8-2408-E3C0-68121E5B20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640" y="0"/>
            <a:ext cx="706373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C60A87-6B61-AEDF-17D8-EC1FBCB45D90}"/>
              </a:ext>
            </a:extLst>
          </p:cNvPr>
          <p:cNvSpPr/>
          <p:nvPr/>
        </p:nvSpPr>
        <p:spPr>
          <a:xfrm>
            <a:off x="1828800" y="1463040"/>
            <a:ext cx="5212080" cy="4297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36576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Appendix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71223A-9EBE-BFA6-8B00-4476D2685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40373" y="3296017"/>
            <a:ext cx="2223403" cy="22234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05FFAB-D3A2-1435-A189-C7A0A4A6886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5519420"/>
            <a:ext cx="2476500" cy="482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88261D9-3265-0517-5648-B4B69C7DA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3200" y="5062220"/>
            <a:ext cx="190499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8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335505" y="6580908"/>
            <a:ext cx="139838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78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" y="242"/>
            <a:ext cx="12191143" cy="685751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Rectangle 17"/>
          <p:cNvSpPr/>
          <p:nvPr/>
        </p:nvSpPr>
        <p:spPr>
          <a:xfrm>
            <a:off x="11338191" y="6812042"/>
            <a:ext cx="274302" cy="45718"/>
          </a:xfrm>
          <a:prstGeom prst="rect">
            <a:avLst/>
          </a:prstGeom>
          <a:solidFill>
            <a:srgbClr val="FA0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3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00000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Regular"/>
              <a:cs typeface="Poppins Regular"/>
              <a:sym typeface="Poppins Regular"/>
            </a:endParaRPr>
          </a:p>
        </p:txBody>
      </p:sp>
      <p:pic>
        <p:nvPicPr>
          <p:cNvPr id="180" name="Graphic 19" descr="Graphic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10" y="6340087"/>
            <a:ext cx="721701" cy="15193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extBox 20"/>
          <p:cNvSpPr txBox="1"/>
          <p:nvPr/>
        </p:nvSpPr>
        <p:spPr>
          <a:xfrm>
            <a:off x="770630" y="2274659"/>
            <a:ext cx="4292386" cy="731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358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82"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1400" b="0" i="0" u="none" strike="noStrike" kern="0" cap="none" spc="182" normalizeH="0" baseline="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BPO 3.0: </a:t>
            </a:r>
            <a:br>
              <a:rPr kumimoji="0" sz="1400" b="0" i="0" u="none" strike="noStrike" kern="0" cap="none" spc="182" normalizeH="0" baseline="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</a:br>
            <a:r>
              <a:rPr kumimoji="0" sz="1400" b="0" i="0" u="none" strike="noStrike" kern="0" cap="none" spc="18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REAL SOLUTIONS, NOW.</a:t>
            </a:r>
          </a:p>
        </p:txBody>
      </p:sp>
      <p:pic>
        <p:nvPicPr>
          <p:cNvPr id="182" name="Picture 26" descr="Picture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10" y="3177695"/>
            <a:ext cx="1023622" cy="68017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extBox 27"/>
          <p:cNvSpPr txBox="1"/>
          <p:nvPr/>
        </p:nvSpPr>
        <p:spPr>
          <a:xfrm>
            <a:off x="1680859" y="3171724"/>
            <a:ext cx="6022488" cy="1158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35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spc="-91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6000" b="0" i="0" u="none" strike="noStrike" kern="0" cap="none" spc="-9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Customer</a:t>
            </a:r>
            <a:r>
              <a:rPr kumimoji="0" sz="6000" b="0" i="0" u="none" strike="noStrike" kern="0" cap="none" spc="-91" normalizeH="0" baseline="3000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AI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9CDA81-1C4B-8C4D-A4BF-367ECE71A8BB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3" name="Group 12">
              <a:extLst>
                <a:ext uri="{FF2B5EF4-FFF2-40B4-BE49-F238E27FC236}">
                  <a16:creationId xmlns:a16="http://schemas.microsoft.com/office/drawing/2014/main" id="{49E620F0-8FA4-9F90-50F9-01289CC977B7}"/>
                </a:ext>
              </a:extLst>
            </p:cNvPr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16" name="Group 13">
                <a:extLst>
                  <a:ext uri="{FF2B5EF4-FFF2-40B4-BE49-F238E27FC236}">
                    <a16:creationId xmlns:a16="http://schemas.microsoft.com/office/drawing/2014/main" id="{CB552923-47DE-9C9E-A481-87245BE3EF71}"/>
                  </a:ext>
                </a:extLst>
              </p:cNvPr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18" name="Group 16">
                  <a:extLst>
                    <a:ext uri="{FF2B5EF4-FFF2-40B4-BE49-F238E27FC236}">
                      <a16:creationId xmlns:a16="http://schemas.microsoft.com/office/drawing/2014/main" id="{30105126-87DD-F42B-59B7-942C2930AA54}"/>
                    </a:ext>
                  </a:extLst>
                </p:cNvPr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21" name="Graphic 18" descr="Graphic 18">
                    <a:extLst>
                      <a:ext uri="{FF2B5EF4-FFF2-40B4-BE49-F238E27FC236}">
                        <a16:creationId xmlns:a16="http://schemas.microsoft.com/office/drawing/2014/main" id="{29A9B0C8-358D-8083-B614-35FEF6C29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3B0473C2-8393-F3AA-9A2E-29822D0D6D5F}"/>
                      </a:ext>
                    </a:extLst>
                  </p:cNvPr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9" name="object 5" descr="object 5">
                  <a:extLst>
                    <a:ext uri="{FF2B5EF4-FFF2-40B4-BE49-F238E27FC236}">
                      <a16:creationId xmlns:a16="http://schemas.microsoft.com/office/drawing/2014/main" id="{1A2F70E0-A329-8C6A-FDAC-D16681843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object 5" descr="object 5">
                  <a:extLst>
                    <a:ext uri="{FF2B5EF4-FFF2-40B4-BE49-F238E27FC236}">
                      <a16:creationId xmlns:a16="http://schemas.microsoft.com/office/drawing/2014/main" id="{7F3079D0-EB52-33F7-8A91-A4BFFEB6C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7" name="Graphic 14" descr="Graphic 14">
                <a:extLst>
                  <a:ext uri="{FF2B5EF4-FFF2-40B4-BE49-F238E27FC236}">
                    <a16:creationId xmlns:a16="http://schemas.microsoft.com/office/drawing/2014/main" id="{8A492682-EBA1-BDB6-8531-4994A32E9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1B4132-6D2D-600D-ABF8-E7A91ED51EB6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39556FF9-2CD2-C630-E535-FA4C9C8489F9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726D0B65-2F42-9AE9-7EFD-880A33FFADEC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1E37ABC-D549-7DDB-C51C-EC3974295857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6936982-B97F-4014-B387-A9E1A73D4F53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84CD789-461D-CDDC-9008-19846120987D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208B65F-B720-C958-07FC-B83CF4E0E077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0D0EEFC-05BC-716A-5782-CEF895487D58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58172D2-6A43-E70E-FCD5-8A1725F3EFED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BB92283-81B1-8CD3-3AED-A1B75EF6E844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C72C95C-932D-E21A-9656-46D846F9EE36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EA117A3-D206-2FDB-3BC3-680C417DA065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ject 2" descr="object 2">
            <a:extLst>
              <a:ext uri="{FF2B5EF4-FFF2-40B4-BE49-F238E27FC236}">
                <a16:creationId xmlns:a16="http://schemas.microsoft.com/office/drawing/2014/main" id="{9542EE9A-3E8F-E53B-F020-276671C3A1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" y="242"/>
            <a:ext cx="12191143" cy="6857518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itle 9"/>
          <p:cNvSpPr txBox="1">
            <a:spLocks noGrp="1"/>
          </p:cNvSpPr>
          <p:nvPr>
            <p:ph type="title"/>
          </p:nvPr>
        </p:nvSpPr>
        <p:spPr>
          <a:xfrm>
            <a:off x="701140" y="1398278"/>
            <a:ext cx="6068706" cy="2647955"/>
          </a:xfrm>
          <a:prstGeom prst="rect">
            <a:avLst/>
          </a:prstGeom>
        </p:spPr>
        <p:txBody>
          <a:bodyPr anchor="ctr"/>
          <a:lstStyle>
            <a:lvl1pPr marR="3081" indent="7701" defTabSz="554491">
              <a:lnSpc>
                <a:spcPct val="70000"/>
              </a:lnSpc>
              <a:defRPr sz="44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r>
              <a:rPr lang="en-US" dirty="0"/>
              <a:t>Current Mint Mobile IVR </a:t>
            </a:r>
            <a:r>
              <a:rPr lang="en-US" dirty="0"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</a:rPr>
              <a:t>Experience</a:t>
            </a:r>
            <a:br>
              <a:rPr lang="en-US" baseline="30235" dirty="0"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</a:rPr>
            </a:br>
            <a:endParaRPr lang="en-US" dirty="0"/>
          </a:p>
        </p:txBody>
      </p:sp>
      <p:pic>
        <p:nvPicPr>
          <p:cNvPr id="244" name="object 5" descr="object 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2" t="3563" r="3623" b="3563"/>
          <a:stretch>
            <a:fillRect/>
          </a:stretch>
        </p:blipFill>
        <p:spPr>
          <a:xfrm>
            <a:off x="7051377" y="2263116"/>
            <a:ext cx="3381142" cy="459139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Google Shape;452;p37"/>
          <p:cNvSpPr txBox="1"/>
          <p:nvPr/>
        </p:nvSpPr>
        <p:spPr>
          <a:xfrm>
            <a:off x="7159685" y="2362643"/>
            <a:ext cx="3113841" cy="284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marR="0" algn="ctr" defTabSz="914400">
              <a:lnSpc>
                <a:spcPct val="100000"/>
              </a:lnSpc>
              <a:defRPr sz="14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cs typeface="Poppins Bold"/>
                <a:sym typeface="Poppins Bold"/>
              </a:rPr>
              <a:t>Dramatic change in Engagement</a:t>
            </a:r>
          </a:p>
        </p:txBody>
      </p:sp>
      <p:pic>
        <p:nvPicPr>
          <p:cNvPr id="246" name="Activate Mint Mobile SIM and Get New Number" descr="Activate Mint Mobile SIM and Get New Number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407177" y="2103625"/>
            <a:ext cx="1" cy="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Ryan Reynolds Mint Mobile Example" descr="Ryan Reynolds Mint Mobile Example"/>
          <p:cNvPicPr>
            <a:picLocks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432519" y="4408444"/>
            <a:ext cx="1" cy="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Check Mint Mobile Data Usage" descr="Check Mint Mobile Data Usage"/>
          <p:cNvPicPr>
            <a:picLocks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407177" y="3222515"/>
            <a:ext cx="1" cy="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object 7"/>
          <p:cNvSpPr txBox="1"/>
          <p:nvPr/>
        </p:nvSpPr>
        <p:spPr>
          <a:xfrm>
            <a:off x="10508025" y="1135055"/>
            <a:ext cx="1399714" cy="552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3081" lvl="0" indent="7701" algn="l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Click the icon(s) </a:t>
            </a:r>
          </a:p>
          <a:p>
            <a:pPr marL="0" marR="3081" lvl="0" indent="7701" algn="l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to listen</a:t>
            </a:r>
          </a:p>
        </p:txBody>
      </p:sp>
      <p:sp>
        <p:nvSpPr>
          <p:cNvPr id="250" name="TextBox 27"/>
          <p:cNvSpPr txBox="1"/>
          <p:nvPr/>
        </p:nvSpPr>
        <p:spPr>
          <a:xfrm>
            <a:off x="1668159" y="2551906"/>
            <a:ext cx="3113841" cy="73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R="0" defTabSz="914358">
              <a:lnSpc>
                <a:spcPct val="90000"/>
              </a:lnSpc>
              <a:defRPr sz="6800" spc="-103" baseline="30235"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marL="0" marR="0" lvl="0" indent="0" algn="l" defTabSz="91435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rgbClr val="FFFFFF"/>
                </a:solidFill>
              </a:defRPr>
            </a:pPr>
            <a:endParaRPr kumimoji="0" sz="6800" b="0" i="0" u="none" strike="noStrike" kern="0" cap="none" spc="-103" normalizeH="0" baseline="30235" noProof="0">
              <a:ln>
                <a:noFill/>
              </a:ln>
              <a:gradFill flip="none" rotWithShape="1">
                <a:gsLst>
                  <a:gs pos="0">
                    <a:srgbClr val="7400FF"/>
                  </a:gs>
                  <a:gs pos="100000">
                    <a:srgbClr val="FA0060"/>
                  </a:gs>
                </a:gsLst>
                <a:lin ang="0" scaled="0"/>
              </a:gradFill>
              <a:effectLst/>
              <a:uLnTx/>
              <a:uFillTx/>
              <a:latin typeface="Poppins Regular"/>
              <a:cs typeface="Poppins Regular"/>
              <a:sym typeface="Poppins Regular"/>
            </a:endParaRPr>
          </a:p>
        </p:txBody>
      </p:sp>
      <p:pic>
        <p:nvPicPr>
          <p:cNvPr id="25" name="Wants to Use Voice">
            <a:hlinkClick r:id="" action="ppaction://media"/>
            <a:extLst>
              <a:ext uri="{FF2B5EF4-FFF2-40B4-BE49-F238E27FC236}">
                <a16:creationId xmlns:a16="http://schemas.microsoft.com/office/drawing/2014/main" id="{6A5D2899-E5D6-DB0E-2B3A-970ABFA4B89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rcRect/>
          <a:stretch/>
        </p:blipFill>
        <p:spPr>
          <a:xfrm>
            <a:off x="10714050" y="2088043"/>
            <a:ext cx="821734" cy="809283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AD04A59-D153-53DB-AAD6-38D7BA81BCC6}"/>
              </a:ext>
            </a:extLst>
          </p:cNvPr>
          <p:cNvSpPr txBox="1">
            <a:spLocks/>
          </p:cNvSpPr>
          <p:nvPr/>
        </p:nvSpPr>
        <p:spPr>
          <a:xfrm>
            <a:off x="911039" y="4408444"/>
            <a:ext cx="4788852" cy="720779"/>
          </a:xfrm>
          <a:prstGeom prst="rect">
            <a:avLst/>
          </a:prstGeom>
        </p:spPr>
        <p:txBody>
          <a:bodyPr vert="horz" wrap="square" lIns="0" tIns="66616" rIns="0" bIns="0" rtlCol="0" anchor="ctr">
            <a:sp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D0D0D"/>
                </a:solidFill>
                <a:uFillTx/>
                <a:latin typeface="Poppins Bold"/>
                <a:ea typeface="Poppins Bold"/>
                <a:cs typeface="Poppins Bold"/>
                <a:sym typeface="Poppins Bold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D0D0D"/>
                </a:solidFill>
                <a:uFillTx/>
                <a:latin typeface="Poppins Bold"/>
                <a:ea typeface="Poppins Bold"/>
                <a:cs typeface="Poppins Bold"/>
                <a:sym typeface="Poppins Bold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D0D0D"/>
                </a:solidFill>
                <a:uFillTx/>
                <a:latin typeface="Poppins Bold"/>
                <a:ea typeface="Poppins Bold"/>
                <a:cs typeface="Poppins Bold"/>
                <a:sym typeface="Poppins Bold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D0D0D"/>
                </a:solidFill>
                <a:uFillTx/>
                <a:latin typeface="Poppins Bold"/>
                <a:ea typeface="Poppins Bold"/>
                <a:cs typeface="Poppins Bold"/>
                <a:sym typeface="Poppins Bold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D0D0D"/>
                </a:solidFill>
                <a:uFillTx/>
                <a:latin typeface="Poppins Bold"/>
                <a:ea typeface="Poppins Bold"/>
                <a:cs typeface="Poppins Bold"/>
                <a:sym typeface="Poppins Bold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D0D0D"/>
                </a:solidFill>
                <a:uFillTx/>
                <a:latin typeface="Poppins Bold"/>
                <a:ea typeface="Poppins Bold"/>
                <a:cs typeface="Poppins Bold"/>
                <a:sym typeface="Poppins Bold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D0D0D"/>
                </a:solidFill>
                <a:uFillTx/>
                <a:latin typeface="Poppins Bold"/>
                <a:ea typeface="Poppins Bold"/>
                <a:cs typeface="Poppins Bold"/>
                <a:sym typeface="Poppins Bold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D0D0D"/>
                </a:solidFill>
                <a:uFillTx/>
                <a:latin typeface="Poppins Bold"/>
                <a:ea typeface="Poppins Bold"/>
                <a:cs typeface="Poppins Bold"/>
                <a:sym typeface="Poppins Bold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D0D0D"/>
                </a:solidFill>
                <a:uFillTx/>
                <a:latin typeface="Poppins Bold"/>
                <a:ea typeface="Poppins Bold"/>
                <a:cs typeface="Poppins Bold"/>
                <a:sym typeface="Poppins Bold"/>
              </a:defRPr>
            </a:lvl9pPr>
          </a:lstStyle>
          <a:p>
            <a:pPr marL="7701" marR="3081">
              <a:lnSpc>
                <a:spcPts val="4997"/>
              </a:lnSpc>
              <a:spcBef>
                <a:spcPts val="525"/>
              </a:spcBef>
            </a:pPr>
            <a:r>
              <a:rPr lang="en-US" sz="4487" kern="0" spc="-91" dirty="0">
                <a:solidFill>
                  <a:schemeClr val="bg1"/>
                </a:solidFill>
                <a:latin typeface="Poppins"/>
                <a:cs typeface="Poppins"/>
              </a:rPr>
              <a:t>Experience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4121C6D-E3A7-56F6-7D1F-C51DEEA671ED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941" y="3857119"/>
            <a:ext cx="2179895" cy="492633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34F88D06-4B0D-F0B5-F52C-96700600D20B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79985" y="5098296"/>
            <a:ext cx="2876739" cy="459139"/>
          </a:xfrm>
          <a:prstGeom prst="rect">
            <a:avLst/>
          </a:prstGeom>
        </p:spPr>
      </p:pic>
      <p:sp>
        <p:nvSpPr>
          <p:cNvPr id="5" name="Google Shape;452;p37">
            <a:extLst>
              <a:ext uri="{FF2B5EF4-FFF2-40B4-BE49-F238E27FC236}">
                <a16:creationId xmlns:a16="http://schemas.microsoft.com/office/drawing/2014/main" id="{0546EADD-0312-AC07-B315-E01EFF264755}"/>
              </a:ext>
            </a:extLst>
          </p:cNvPr>
          <p:cNvSpPr txBox="1"/>
          <p:nvPr/>
        </p:nvSpPr>
        <p:spPr>
          <a:xfrm>
            <a:off x="7429530" y="5146376"/>
            <a:ext cx="2977647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3081" lvl="0" indent="0" algn="ctr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AA84E"/>
              </a:buClr>
              <a:buSzPts val="18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 Medium"/>
                <a:sym typeface="Poppins Medium"/>
              </a:rPr>
              <a:t>Claim Demo</a:t>
            </a: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7CD22F2F-5A64-45E6-7814-0922CC4544F3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55780" y="3757392"/>
            <a:ext cx="2876739" cy="459139"/>
          </a:xfrm>
          <a:prstGeom prst="rect">
            <a:avLst/>
          </a:prstGeom>
        </p:spPr>
      </p:pic>
      <p:sp>
        <p:nvSpPr>
          <p:cNvPr id="7" name="Google Shape;452;p37">
            <a:extLst>
              <a:ext uri="{FF2B5EF4-FFF2-40B4-BE49-F238E27FC236}">
                <a16:creationId xmlns:a16="http://schemas.microsoft.com/office/drawing/2014/main" id="{448F7F30-482F-07DA-8F00-0B6298D49AE8}"/>
              </a:ext>
            </a:extLst>
          </p:cNvPr>
          <p:cNvSpPr txBox="1"/>
          <p:nvPr/>
        </p:nvSpPr>
        <p:spPr>
          <a:xfrm>
            <a:off x="7530378" y="3821993"/>
            <a:ext cx="2977647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3081" lvl="0" indent="0" algn="ctr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AA84E"/>
              </a:buClr>
              <a:buSzPts val="18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 Medium"/>
                <a:sym typeface="Poppins Medium"/>
              </a:rPr>
              <a:t>On Brand Voice Opportunity</a:t>
            </a:r>
          </a:p>
          <a:p>
            <a:pPr marL="0" marR="3081" lvl="0" indent="0" algn="ctr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AA84E"/>
              </a:buClr>
              <a:buSzPts val="18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cs typeface="Poppins Medium"/>
              <a:sym typeface="Poppins Medium"/>
            </a:endParaRPr>
          </a:p>
        </p:txBody>
      </p:sp>
      <p:pic>
        <p:nvPicPr>
          <p:cNvPr id="8" name="Ryan Reynolds Mint Mobile Example">
            <a:hlinkClick r:id="" action="ppaction://media"/>
            <a:extLst>
              <a:ext uri="{FF2B5EF4-FFF2-40B4-BE49-F238E27FC236}">
                <a16:creationId xmlns:a16="http://schemas.microsoft.com/office/drawing/2014/main" id="{5B264F8F-A8F8-A7A4-CE34-B764331541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/>
          <a:stretch/>
        </p:blipFill>
        <p:spPr>
          <a:xfrm>
            <a:off x="10715812" y="3574170"/>
            <a:ext cx="819972" cy="807548"/>
          </a:xfrm>
          <a:prstGeom prst="rect">
            <a:avLst/>
          </a:prstGeom>
          <a:noFill/>
        </p:spPr>
      </p:pic>
      <p:pic>
        <p:nvPicPr>
          <p:cNvPr id="9" name="HSCS Demo">
            <a:hlinkClick r:id="" action="ppaction://media"/>
            <a:extLst>
              <a:ext uri="{FF2B5EF4-FFF2-40B4-BE49-F238E27FC236}">
                <a16:creationId xmlns:a16="http://schemas.microsoft.com/office/drawing/2014/main" id="{E8E1D8C2-3ECC-5BE9-BFC0-7AE81F4A814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rcRect/>
          <a:stretch/>
        </p:blipFill>
        <p:spPr>
          <a:xfrm>
            <a:off x="10714050" y="4963988"/>
            <a:ext cx="832104" cy="819496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3E5160A-9134-2FBC-72AD-4E7E4510F69E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02FFB520-C459-C85C-F0FD-495FF32AC696}"/>
                </a:ext>
              </a:extLst>
            </p:cNvPr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24" name="Group 13">
                <a:extLst>
                  <a:ext uri="{FF2B5EF4-FFF2-40B4-BE49-F238E27FC236}">
                    <a16:creationId xmlns:a16="http://schemas.microsoft.com/office/drawing/2014/main" id="{7543905C-7464-C4EE-8FC1-CCDBA7DF2D0D}"/>
                  </a:ext>
                </a:extLst>
              </p:cNvPr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27" name="Group 16">
                  <a:extLst>
                    <a:ext uri="{FF2B5EF4-FFF2-40B4-BE49-F238E27FC236}">
                      <a16:creationId xmlns:a16="http://schemas.microsoft.com/office/drawing/2014/main" id="{A2C3653A-C7FD-9C8C-0ECD-3B9381B52B79}"/>
                    </a:ext>
                  </a:extLst>
                </p:cNvPr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30" name="Graphic 18" descr="Graphic 18">
                    <a:extLst>
                      <a:ext uri="{FF2B5EF4-FFF2-40B4-BE49-F238E27FC236}">
                        <a16:creationId xmlns:a16="http://schemas.microsoft.com/office/drawing/2014/main" id="{BCB6266A-B2FB-5022-A3E6-112DD3B273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1" name="Oval 21">
                    <a:extLst>
                      <a:ext uri="{FF2B5EF4-FFF2-40B4-BE49-F238E27FC236}">
                        <a16:creationId xmlns:a16="http://schemas.microsoft.com/office/drawing/2014/main" id="{B4D4F68F-AA39-19E9-AE98-B4987C02ABE2}"/>
                      </a:ext>
                    </a:extLst>
                  </p:cNvPr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28" name="object 5" descr="object 5">
                  <a:extLst>
                    <a:ext uri="{FF2B5EF4-FFF2-40B4-BE49-F238E27FC236}">
                      <a16:creationId xmlns:a16="http://schemas.microsoft.com/office/drawing/2014/main" id="{D0BE0028-06E4-B539-319E-5D95677DDF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" name="object 5" descr="object 5">
                  <a:extLst>
                    <a:ext uri="{FF2B5EF4-FFF2-40B4-BE49-F238E27FC236}">
                      <a16:creationId xmlns:a16="http://schemas.microsoft.com/office/drawing/2014/main" id="{D8417BB4-3E86-45A5-F2F5-5688872FC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6" name="Graphic 14" descr="Graphic 14">
                <a:extLst>
                  <a:ext uri="{FF2B5EF4-FFF2-40B4-BE49-F238E27FC236}">
                    <a16:creationId xmlns:a16="http://schemas.microsoft.com/office/drawing/2014/main" id="{FE8DF914-DEC1-B9FE-A5DA-73B86440C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26FE9-FF66-EF5C-754B-78F4E4889EDB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15674A8-C39D-DD1F-7347-567E2DF75047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2E1380E7-E809-924F-9050-C16E2BEC11AD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8CE86BD-928A-41E6-B5DD-B6CCB31D535C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CBD2485-BFF6-E44D-2FFA-E4F359979139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15C6463-1D2B-B93F-5D0D-34000D761F07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EB33136-E4D6-84B4-74C2-D5E11C32E7BC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895E6E0-9E73-B394-C6B7-E413047A808B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4FB981A-5660-0A02-0518-050881C31916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D3836A8-2B47-5963-B802-6DF002155363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E1F9824-DD39-C623-CFB0-7199DD52610D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B2BF4BC-3CF5-8E1C-8DA4-E99077AC4D08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55105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120002" fill="hold"/>
                                        <p:tgtEl>
                                          <p:spTgt spid="2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1867752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59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</p:cTn>
                <p:tgtEl>
                  <p:spTgt spid="248"/>
                </p:tgtEl>
              </p:cMediaNode>
            </p:audio>
            <p:audio>
              <p:cMediaNode vol="80000" showWhenStopped="0">
                <p:cTn id="20" fill="hold" display="0">
                  <p:stCondLst>
                    <p:cond delay="indefinite"/>
                  </p:stCondLst>
                </p:cTn>
                <p:tgtEl>
                  <p:spTgt spid="246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</p:cTn>
                <p:tgtEl>
                  <p:spTgt spid="247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640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 mute="1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1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" descr="object 2">
            <a:extLst>
              <a:ext uri="{FF2B5EF4-FFF2-40B4-BE49-F238E27FC236}">
                <a16:creationId xmlns:a16="http://schemas.microsoft.com/office/drawing/2014/main" id="{DE5D9170-FA57-73A0-AE6D-1CB23BE9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" y="242"/>
            <a:ext cx="12191143" cy="6857518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Rectangle 10"/>
          <p:cNvSpPr/>
          <p:nvPr/>
        </p:nvSpPr>
        <p:spPr>
          <a:xfrm>
            <a:off x="7684595" y="2747007"/>
            <a:ext cx="2420783" cy="3075015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5544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Calibri"/>
                <a:ea typeface="Calibri"/>
                <a:cs typeface="Calibri"/>
                <a:sym typeface="Calibri"/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object 5" descr="object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618" y="2747007"/>
            <a:ext cx="1413666" cy="3669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Rectangle 10"/>
          <p:cNvSpPr/>
          <p:nvPr/>
        </p:nvSpPr>
        <p:spPr>
          <a:xfrm>
            <a:off x="4885608" y="2747007"/>
            <a:ext cx="2420783" cy="3075015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5544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Calibri"/>
                <a:ea typeface="Calibri"/>
                <a:cs typeface="Calibri"/>
                <a:sym typeface="Calibri"/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object 5" descr="object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7631" y="2747007"/>
            <a:ext cx="1413666" cy="3669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After listening for 9 days our classifier is continuing to get better, and we are confident in getting quick wins with initial automation opportunities"/>
          <p:cNvSpPr txBox="1">
            <a:spLocks noGrp="1"/>
          </p:cNvSpPr>
          <p:nvPr>
            <p:ph type="title"/>
          </p:nvPr>
        </p:nvSpPr>
        <p:spPr>
          <a:xfrm>
            <a:off x="6301324" y="1543876"/>
            <a:ext cx="5395574" cy="6880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R="3081" indent="7701">
              <a:lnSpc>
                <a:spcPct val="1256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r>
              <a:t>After listening for 9 days our classifier is continuing to get better, and we are confident in getting quick wins with initial automation opportunities</a:t>
            </a:r>
          </a:p>
        </p:txBody>
      </p:sp>
      <p:sp>
        <p:nvSpPr>
          <p:cNvPr id="311" name="object 9"/>
          <p:cNvSpPr txBox="1"/>
          <p:nvPr/>
        </p:nvSpPr>
        <p:spPr>
          <a:xfrm>
            <a:off x="681001" y="1305594"/>
            <a:ext cx="4743167" cy="1140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18483" lvl="0" indent="23103" algn="l" defTabSz="554491" rtl="0" eaLnBrk="1" fontAlgn="auto" latinLnBrk="0" hangingPunct="0">
              <a:lnSpc>
                <a:spcPts val="3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spc="-9"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1800000" scaled="0"/>
                </a:gra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4400" b="0" i="0" u="none" strike="noStrike" kern="0" cap="none" spc="-3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Consistent &amp;</a:t>
            </a:r>
          </a:p>
          <a:p>
            <a:pPr marL="0" marR="18483" lvl="0" indent="23103" algn="l" defTabSz="554491" rtl="0" eaLnBrk="1" fontAlgn="auto" latinLnBrk="0" hangingPunct="0">
              <a:lnSpc>
                <a:spcPts val="3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spc="-9"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1800000" scaled="0"/>
                </a:gra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4400" b="0" i="0" u="none" strike="noStrike" kern="0" cap="none" spc="-3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Exciting </a:t>
            </a:r>
            <a:r>
              <a:rPr kumimoji="0" lang="en-US" sz="4400" b="0" i="0" u="none" strike="noStrike" kern="0" cap="none" spc="-3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Results</a:t>
            </a:r>
            <a:endParaRPr kumimoji="0" sz="4400" b="0" i="0" u="none" strike="noStrike" kern="0" cap="none" spc="-3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Regular"/>
              <a:cs typeface="Poppins Regular"/>
              <a:sym typeface="Poppins Regular"/>
            </a:endParaRPr>
          </a:p>
        </p:txBody>
      </p:sp>
      <p:sp>
        <p:nvSpPr>
          <p:cNvPr id="319" name="Rectangle 10"/>
          <p:cNvSpPr/>
          <p:nvPr/>
        </p:nvSpPr>
        <p:spPr>
          <a:xfrm>
            <a:off x="2086622" y="2747007"/>
            <a:ext cx="2420783" cy="3075015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5544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Calibri"/>
                <a:ea typeface="Calibri"/>
                <a:cs typeface="Calibri"/>
                <a:sym typeface="Calibri"/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object 5" descr="object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645" y="2747007"/>
            <a:ext cx="1413666" cy="3669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object 7"/>
          <p:cNvSpPr txBox="1"/>
          <p:nvPr/>
        </p:nvSpPr>
        <p:spPr>
          <a:xfrm>
            <a:off x="2376626" y="4728940"/>
            <a:ext cx="1840775" cy="442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 algn="ctr">
              <a:lnSpc>
                <a:spcPct val="125600"/>
              </a:lnSpc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marL="0" marR="3081" lvl="0" indent="7701" algn="ctr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Total # of calls received via the Listener system </a:t>
            </a:r>
          </a:p>
        </p:txBody>
      </p:sp>
      <p:sp>
        <p:nvSpPr>
          <p:cNvPr id="322" name="object 7"/>
          <p:cNvSpPr txBox="1"/>
          <p:nvPr/>
        </p:nvSpPr>
        <p:spPr>
          <a:xfrm>
            <a:off x="2376626" y="3397621"/>
            <a:ext cx="1840775" cy="248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1400" spc="42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4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Total Inbound Calls</a:t>
            </a:r>
          </a:p>
        </p:txBody>
      </p:sp>
      <p:sp>
        <p:nvSpPr>
          <p:cNvPr id="323" name="object 7"/>
          <p:cNvSpPr txBox="1"/>
          <p:nvPr/>
        </p:nvSpPr>
        <p:spPr>
          <a:xfrm>
            <a:off x="2670471" y="3802932"/>
            <a:ext cx="1253083" cy="7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indent="7701">
              <a:defRPr sz="4400" spc="132"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</a:defRPr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0" i="0" u="none" strike="noStrike" kern="0" cap="none" spc="132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8</a:t>
            </a:r>
            <a:r>
              <a:rPr kumimoji="0" lang="en-US" sz="4400" b="0" i="0" u="none" strike="noStrike" kern="0" cap="none" spc="132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7</a:t>
            </a:r>
            <a:r>
              <a:rPr kumimoji="0" sz="4400" b="0" i="0" u="none" strike="noStrike" kern="0" cap="none" spc="132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K</a:t>
            </a:r>
          </a:p>
        </p:txBody>
      </p:sp>
      <p:sp>
        <p:nvSpPr>
          <p:cNvPr id="324" name="object 7"/>
          <p:cNvSpPr txBox="1"/>
          <p:nvPr/>
        </p:nvSpPr>
        <p:spPr>
          <a:xfrm>
            <a:off x="5175612" y="4728940"/>
            <a:ext cx="1840775" cy="442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 algn="ctr">
              <a:lnSpc>
                <a:spcPct val="125600"/>
              </a:lnSpc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marL="0" marR="3081" lvl="0" indent="7701" algn="ctr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Number of days in listen mode</a:t>
            </a:r>
          </a:p>
        </p:txBody>
      </p:sp>
      <p:sp>
        <p:nvSpPr>
          <p:cNvPr id="325" name="object 7"/>
          <p:cNvSpPr txBox="1"/>
          <p:nvPr/>
        </p:nvSpPr>
        <p:spPr>
          <a:xfrm>
            <a:off x="5560411" y="3397621"/>
            <a:ext cx="1071177" cy="248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1400" spc="42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4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Total Days</a:t>
            </a:r>
          </a:p>
        </p:txBody>
      </p:sp>
      <p:sp>
        <p:nvSpPr>
          <p:cNvPr id="326" name="object 7"/>
          <p:cNvSpPr txBox="1"/>
          <p:nvPr/>
        </p:nvSpPr>
        <p:spPr>
          <a:xfrm>
            <a:off x="5910624" y="3802932"/>
            <a:ext cx="370751" cy="769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4400" spc="132"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</a:defRPr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0" i="0" u="none" strike="noStrike" kern="0" cap="none" spc="132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9</a:t>
            </a:r>
          </a:p>
        </p:txBody>
      </p:sp>
      <p:sp>
        <p:nvSpPr>
          <p:cNvPr id="327" name="object 7"/>
          <p:cNvSpPr txBox="1"/>
          <p:nvPr/>
        </p:nvSpPr>
        <p:spPr>
          <a:xfrm>
            <a:off x="7986621" y="4728940"/>
            <a:ext cx="1840776" cy="69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 algn="ctr">
              <a:lnSpc>
                <a:spcPct val="125600"/>
              </a:lnSpc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marL="0" marR="3081" lvl="0" indent="7701" algn="ctr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% of total calls Wave iX AI was able to classify into intents</a:t>
            </a:r>
          </a:p>
        </p:txBody>
      </p:sp>
      <p:sp>
        <p:nvSpPr>
          <p:cNvPr id="328" name="object 7"/>
          <p:cNvSpPr txBox="1"/>
          <p:nvPr/>
        </p:nvSpPr>
        <p:spPr>
          <a:xfrm>
            <a:off x="7974599" y="3397621"/>
            <a:ext cx="1840775" cy="248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indent="7701">
              <a:defRPr sz="1400" spc="42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marL="0" marR="3081" lvl="0" indent="7701" algn="ctr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4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Intents Classified</a:t>
            </a:r>
          </a:p>
        </p:txBody>
      </p:sp>
      <p:sp>
        <p:nvSpPr>
          <p:cNvPr id="329" name="object 7"/>
          <p:cNvSpPr txBox="1"/>
          <p:nvPr/>
        </p:nvSpPr>
        <p:spPr>
          <a:xfrm>
            <a:off x="7974599" y="3802932"/>
            <a:ext cx="1840775" cy="769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4400" spc="132"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</a:defRPr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0" i="0" u="none" strike="noStrike" kern="0" cap="none" spc="132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94.5%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E19EF6-D7A0-5934-7D55-091D4FC49C59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3" name="Group 12">
              <a:extLst>
                <a:ext uri="{FF2B5EF4-FFF2-40B4-BE49-F238E27FC236}">
                  <a16:creationId xmlns:a16="http://schemas.microsoft.com/office/drawing/2014/main" id="{9354AE61-5DA3-B572-CCB8-548045067F17}"/>
                </a:ext>
              </a:extLst>
            </p:cNvPr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16" name="Group 13">
                <a:extLst>
                  <a:ext uri="{FF2B5EF4-FFF2-40B4-BE49-F238E27FC236}">
                    <a16:creationId xmlns:a16="http://schemas.microsoft.com/office/drawing/2014/main" id="{F2B39FED-9FF9-D1C6-371A-494AC78B7466}"/>
                  </a:ext>
                </a:extLst>
              </p:cNvPr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18" name="Group 16">
                  <a:extLst>
                    <a:ext uri="{FF2B5EF4-FFF2-40B4-BE49-F238E27FC236}">
                      <a16:creationId xmlns:a16="http://schemas.microsoft.com/office/drawing/2014/main" id="{4FF34AF6-E59B-6742-4511-DE14E719BA15}"/>
                    </a:ext>
                  </a:extLst>
                </p:cNvPr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21" name="Graphic 18" descr="Graphic 18">
                    <a:extLst>
                      <a:ext uri="{FF2B5EF4-FFF2-40B4-BE49-F238E27FC236}">
                        <a16:creationId xmlns:a16="http://schemas.microsoft.com/office/drawing/2014/main" id="{AFC360D0-1771-EF42-1D8E-38A3290CD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77B73C45-88D8-5345-7AFA-CBE693B6C537}"/>
                      </a:ext>
                    </a:extLst>
                  </p:cNvPr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9" name="object 5" descr="object 5">
                  <a:extLst>
                    <a:ext uri="{FF2B5EF4-FFF2-40B4-BE49-F238E27FC236}">
                      <a16:creationId xmlns:a16="http://schemas.microsoft.com/office/drawing/2014/main" id="{52E14273-21E1-1E12-76AF-C21E4B782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object 5" descr="object 5">
                  <a:extLst>
                    <a:ext uri="{FF2B5EF4-FFF2-40B4-BE49-F238E27FC236}">
                      <a16:creationId xmlns:a16="http://schemas.microsoft.com/office/drawing/2014/main" id="{55AE7FB5-C05E-FFEB-114F-7DDFB63275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7" name="Graphic 14" descr="Graphic 14">
                <a:extLst>
                  <a:ext uri="{FF2B5EF4-FFF2-40B4-BE49-F238E27FC236}">
                    <a16:creationId xmlns:a16="http://schemas.microsoft.com/office/drawing/2014/main" id="{64A183F0-40D2-20D4-5C23-2C23F6BD2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701DB2-AB92-1DD3-935B-019DF1D50D62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9DAC807-37B3-28C6-2DA8-61A042652125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F9B3E504-800B-EDE9-5FD8-FFDA5A329BD0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2F4B05C-E82C-78C9-8032-E20A0ACDF170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A83D673-0D0F-1554-CE74-28559A123795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02A0E15-B8CF-B395-169B-80A010124EE6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B1610A3-B923-FF10-E220-2C317E29CF77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1277067-C215-3544-DEDF-422B3BACCB8E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53BADF44-8A0A-7B1C-4144-B1B08D821BF0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3FED130-D9D4-B20C-853A-DC70211026A1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A8570C2-E154-8B9A-A24F-77F9E3FFB7F9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E88A874-D2B2-FE58-7D39-CCA0677F2875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B816-D8DC-FE32-6C5B-A257FAB3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97280"/>
            <a:ext cx="10972800" cy="457200"/>
          </a:xfrm>
        </p:spPr>
        <p:txBody>
          <a:bodyPr lIns="90000">
            <a:noAutofit/>
          </a:bodyPr>
          <a:lstStyle/>
          <a:p>
            <a:pPr algn="ctr"/>
            <a:r>
              <a:rPr lang="en-US" sz="3200" b="1" spc="600" dirty="0">
                <a:latin typeface="Poppins" pitchFamily="2" charset="77"/>
                <a:cs typeface="Poppins" pitchFamily="2" charset="77"/>
              </a:rPr>
              <a:t>INTRODUCTIONS</a:t>
            </a:r>
            <a:endParaRPr lang="en-US" sz="3200" dirty="0"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693929-B8A8-F643-451C-BB0D09277CFB}"/>
              </a:ext>
            </a:extLst>
          </p:cNvPr>
          <p:cNvSpPr/>
          <p:nvPr/>
        </p:nvSpPr>
        <p:spPr>
          <a:xfrm>
            <a:off x="857251" y="2398344"/>
            <a:ext cx="10477499" cy="557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A3E469-AFDD-3694-756F-EA7616C29EAF}"/>
              </a:ext>
            </a:extLst>
          </p:cNvPr>
          <p:cNvGrpSpPr/>
          <p:nvPr/>
        </p:nvGrpSpPr>
        <p:grpSpPr>
          <a:xfrm>
            <a:off x="857251" y="2645287"/>
            <a:ext cx="10477500" cy="2175456"/>
            <a:chOff x="486090" y="2645286"/>
            <a:chExt cx="11228390" cy="233136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C6EF23C-17A9-B0FC-2759-05C5CA4DE208}"/>
                </a:ext>
              </a:extLst>
            </p:cNvPr>
            <p:cNvGrpSpPr/>
            <p:nvPr/>
          </p:nvGrpSpPr>
          <p:grpSpPr>
            <a:xfrm>
              <a:off x="486090" y="2645286"/>
              <a:ext cx="11228390" cy="2331365"/>
              <a:chOff x="436404" y="2645286"/>
              <a:chExt cx="11327762" cy="233136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D1A298F-BCAC-6C6F-F9D5-E824AC0040A8}"/>
                  </a:ext>
                </a:extLst>
              </p:cNvPr>
              <p:cNvSpPr/>
              <p:nvPr/>
            </p:nvSpPr>
            <p:spPr>
              <a:xfrm>
                <a:off x="436404" y="2648493"/>
                <a:ext cx="1491176" cy="232815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3500000" scaled="1"/>
                <a:tileRect/>
              </a:gradFill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60000" rtlCol="0" anchor="t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Andy Wilkens</a:t>
                </a:r>
                <a:br>
                  <a:rPr lang="en-US" sz="8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</a:br>
                <a:r>
                  <a:rPr lang="en-US" sz="80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Chief Technology Officer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1BFA6E-D0A3-971F-3511-85455B8E1EB4}"/>
                  </a:ext>
                </a:extLst>
              </p:cNvPr>
              <p:cNvSpPr/>
              <p:nvPr/>
            </p:nvSpPr>
            <p:spPr>
              <a:xfrm>
                <a:off x="2077126" y="2648493"/>
                <a:ext cx="1491176" cy="232815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3500000" scaled="1"/>
                <a:tileRect/>
              </a:gradFill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60000" rtlCol="0" anchor="t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Bryan Larimore</a:t>
                </a:r>
                <a:br>
                  <a:rPr lang="en-US" sz="8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</a:br>
                <a:r>
                  <a:rPr lang="en-US" sz="80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SVP, Business Development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0723870-251F-E7BD-BF49-00F1A6AB91DA}"/>
                  </a:ext>
                </a:extLst>
              </p:cNvPr>
              <p:cNvSpPr/>
              <p:nvPr/>
            </p:nvSpPr>
            <p:spPr>
              <a:xfrm>
                <a:off x="3717419" y="2645286"/>
                <a:ext cx="1491176" cy="2328158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3500000" scaled="1"/>
                <a:tileRect/>
              </a:gradFill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60000" rtlCol="0" anchor="t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sz="8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﻿</a:t>
                </a:r>
                <a:r>
                  <a:rPr lang="en-US" sz="10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Mike Hallowell</a:t>
                </a:r>
                <a:br>
                  <a:rPr lang="en-US" sz="8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</a:br>
                <a:r>
                  <a:rPr lang="en-US" sz="80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Global Head of Sales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98D3A4-7E20-039C-D097-4E24584ED8F7}"/>
                  </a:ext>
                </a:extLst>
              </p:cNvPr>
              <p:cNvSpPr/>
              <p:nvPr/>
            </p:nvSpPr>
            <p:spPr>
              <a:xfrm>
                <a:off x="5357713" y="2645286"/>
                <a:ext cx="1491172" cy="232815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3500000" scaled="1"/>
                <a:tileRect/>
              </a:gradFill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60000" rtlCol="0" anchor="t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Sandra Fernandez</a:t>
                </a:r>
                <a:br>
                  <a:rPr lang="en-US" sz="10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</a:br>
                <a:r>
                  <a:rPr lang="en-US" sz="80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SVP, Compliance and Risk Management</a:t>
                </a:r>
                <a:endParaRPr lang="en-US" sz="10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4F1092-1365-0B5F-3078-09DE7E8FC270}"/>
                  </a:ext>
                </a:extLst>
              </p:cNvPr>
              <p:cNvSpPr/>
              <p:nvPr/>
            </p:nvSpPr>
            <p:spPr>
              <a:xfrm>
                <a:off x="6998003" y="2645286"/>
                <a:ext cx="1491176" cy="232815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3500000" scaled="1"/>
                <a:tileRect/>
              </a:gradFill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60000" rtlCol="0" anchor="t"/>
              <a:lstStyle/>
              <a:p>
                <a:pPr marL="12700" lvl="0" algn="ctr">
                  <a:lnSpc>
                    <a:spcPct val="120000"/>
                  </a:lnSpc>
                  <a:spcBef>
                    <a:spcPts val="95"/>
                  </a:spcBef>
                  <a:defRPr/>
                </a:pPr>
                <a:r>
                  <a:rPr lang="en-US" sz="1000" b="1" dirty="0" err="1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Mubsshar</a:t>
                </a:r>
                <a:r>
                  <a:rPr lang="en-US" sz="10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Ismail</a:t>
                </a:r>
              </a:p>
              <a:p>
                <a:pPr marL="12700" algn="ctr">
                  <a:lnSpc>
                    <a:spcPct val="120000"/>
                  </a:lnSpc>
                  <a:spcBef>
                    <a:spcPts val="95"/>
                  </a:spcBef>
                  <a:defRPr/>
                </a:pPr>
                <a:r>
                  <a:rPr lang="en-US" sz="80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VP, IT Security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2920DFB-779D-0FB8-004D-695611A616D3}"/>
                  </a:ext>
                </a:extLst>
              </p:cNvPr>
              <p:cNvSpPr/>
              <p:nvPr/>
            </p:nvSpPr>
            <p:spPr>
              <a:xfrm>
                <a:off x="8638297" y="2645286"/>
                <a:ext cx="1491174" cy="232815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3500000" scaled="1"/>
                <a:tileRect/>
              </a:gradFill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60000" rtlCol="0" anchor="t"/>
              <a:lstStyle/>
              <a:p>
                <a:pPr marL="12700" lvl="0" algn="ctr">
                  <a:lnSpc>
                    <a:spcPct val="120000"/>
                  </a:lnSpc>
                  <a:spcBef>
                    <a:spcPts val="95"/>
                  </a:spcBef>
                  <a:defRPr/>
                </a:pPr>
                <a:r>
                  <a:rPr lang="en-US" sz="10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Zeeshan Ahmed</a:t>
                </a:r>
              </a:p>
              <a:p>
                <a:pPr lvl="0" algn="ctr">
                  <a:lnSpc>
                    <a:spcPct val="120000"/>
                  </a:lnSpc>
                  <a:defRPr/>
                </a:pPr>
                <a:r>
                  <a:rPr lang="en-US" sz="80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AVP, IT Solutions Architect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4E8DC89-B676-1BFB-8E83-9557F2992C0A}"/>
                  </a:ext>
                </a:extLst>
              </p:cNvPr>
              <p:cNvSpPr/>
              <p:nvPr/>
            </p:nvSpPr>
            <p:spPr>
              <a:xfrm>
                <a:off x="10272992" y="2645286"/>
                <a:ext cx="1491174" cy="232815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3500000" scaled="1"/>
                <a:tileRect/>
              </a:gradFill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260000" rtlCol="0" anchor="t"/>
              <a:lstStyle/>
              <a:p>
                <a:pPr marL="12700" lvl="0" algn="ctr">
                  <a:lnSpc>
                    <a:spcPct val="120000"/>
                  </a:lnSpc>
                  <a:spcBef>
                    <a:spcPts val="95"/>
                  </a:spcBef>
                  <a:defRPr/>
                </a:pPr>
                <a:r>
                  <a:rPr lang="en-US" sz="1000" b="1" dirty="0" err="1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Waslq</a:t>
                </a:r>
                <a:r>
                  <a:rPr lang="en-US" sz="1000" b="1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Ashfaq</a:t>
                </a:r>
              </a:p>
              <a:p>
                <a:pPr lvl="0" algn="ctr">
                  <a:lnSpc>
                    <a:spcPct val="120000"/>
                  </a:lnSpc>
                  <a:defRPr/>
                </a:pPr>
                <a:r>
                  <a:rPr lang="en-US" sz="80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Sr. Director, Software Development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85E9D18-237E-8FB0-95FB-5DBFC833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9621" y="2894964"/>
              <a:ext cx="867302" cy="867302"/>
            </a:xfrm>
            <a:prstGeom prst="ellipse">
              <a:avLst/>
            </a:prstGeom>
          </p:spPr>
        </p:pic>
        <p:pic>
          <p:nvPicPr>
            <p:cNvPr id="28" name="Picture 6" descr="Profile photo of Andreas Wilkens">
              <a:extLst>
                <a:ext uri="{FF2B5EF4-FFF2-40B4-BE49-F238E27FC236}">
                  <a16:creationId xmlns:a16="http://schemas.microsoft.com/office/drawing/2014/main" id="{0F2E8600-C704-D7E1-93C3-1CF6CFF41E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1486" y="2894964"/>
              <a:ext cx="867302" cy="86730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5B701A-B406-79C8-2ED3-93BC901CF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1837" y="2894964"/>
              <a:ext cx="867302" cy="867302"/>
            </a:xfrm>
            <a:prstGeom prst="ellipse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DFA4577-3ED1-F912-DFA3-F6F2EB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4401" y="2894964"/>
              <a:ext cx="867302" cy="867302"/>
            </a:xfrm>
            <a:prstGeom prst="ellipse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61C072-C994-5511-9E5D-2E07F8EB2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95524" y="2894964"/>
              <a:ext cx="867302" cy="867302"/>
            </a:xfrm>
            <a:prstGeom prst="ellipse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E60EF5A-7E71-2AD4-529B-47F5B729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21427" y="2894964"/>
              <a:ext cx="867302" cy="867302"/>
            </a:xfrm>
            <a:prstGeom prst="ellipse">
              <a:avLst/>
            </a:prstGeom>
          </p:spPr>
        </p:pic>
        <p:pic>
          <p:nvPicPr>
            <p:cNvPr id="33" name="Picture 2" descr="Wasiq Ashfaq">
              <a:extLst>
                <a:ext uri="{FF2B5EF4-FFF2-40B4-BE49-F238E27FC236}">
                  <a16:creationId xmlns:a16="http://schemas.microsoft.com/office/drawing/2014/main" id="{9FC38E49-F294-4F17-109A-C2C82FFB2D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541782" y="2894964"/>
              <a:ext cx="867302" cy="86730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5481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object 3" descr="object 3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2320345" y="0"/>
            <a:ext cx="7551310" cy="53829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 3"/>
          <p:cNvGrpSpPr/>
          <p:nvPr/>
        </p:nvGrpSpPr>
        <p:grpSpPr>
          <a:xfrm>
            <a:off x="1167686" y="2602911"/>
            <a:ext cx="9856628" cy="3666460"/>
            <a:chOff x="0" y="0"/>
            <a:chExt cx="9856625" cy="3666459"/>
          </a:xfrm>
        </p:grpSpPr>
        <p:sp>
          <p:nvSpPr>
            <p:cNvPr id="344" name="Freeform 5"/>
            <p:cNvSpPr/>
            <p:nvPr/>
          </p:nvSpPr>
          <p:spPr>
            <a:xfrm>
              <a:off x="0" y="0"/>
              <a:ext cx="6605018" cy="366646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Freeform 6"/>
            <p:cNvSpPr/>
            <p:nvPr/>
          </p:nvSpPr>
          <p:spPr>
            <a:xfrm>
              <a:off x="6801242" y="-1"/>
              <a:ext cx="3055385" cy="3666461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object 7"/>
          <p:cNvSpPr txBox="1"/>
          <p:nvPr/>
        </p:nvSpPr>
        <p:spPr>
          <a:xfrm>
            <a:off x="2206032" y="1792691"/>
            <a:ext cx="7779936" cy="867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 algn="ctr">
              <a:lnSpc>
                <a:spcPct val="1256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marL="0" marR="3081" lvl="0" indent="7701" algn="ctr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Let's leverage current listen mode insights to identify key intents to drive automation, and get some quick wins</a:t>
            </a:r>
          </a:p>
        </p:txBody>
      </p:sp>
      <p:sp>
        <p:nvSpPr>
          <p:cNvPr id="348" name="object 2"/>
          <p:cNvSpPr txBox="1"/>
          <p:nvPr/>
        </p:nvSpPr>
        <p:spPr>
          <a:xfrm>
            <a:off x="1506887" y="1112288"/>
            <a:ext cx="9178226" cy="1006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3081" lvl="0" indent="7701" algn="ctr" defTabSz="554491" rtl="0" eaLnBrk="1" fontAlgn="auto" latinLnBrk="0" hangingPunct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2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Intent </a:t>
            </a:r>
            <a:r>
              <a:rPr kumimoji="0" sz="26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Coverage</a:t>
            </a:r>
            <a:r>
              <a:rPr kumimoji="0" sz="2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 and </a:t>
            </a:r>
            <a:r>
              <a:rPr kumimoji="0" sz="26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Automation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 Regular"/>
              <a:ea typeface="Space Grotesk Light Regular"/>
              <a:cs typeface="Space Grotesk Light Regular"/>
              <a:sym typeface="Space Grotesk Light Regula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E44E49-D0A0-1C67-A026-283E50D91DA7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3" name="Group 12">
              <a:extLst>
                <a:ext uri="{FF2B5EF4-FFF2-40B4-BE49-F238E27FC236}">
                  <a16:creationId xmlns:a16="http://schemas.microsoft.com/office/drawing/2014/main" id="{DA71FCB2-8065-3D6A-7A07-ACE1F92F23D4}"/>
                </a:ext>
              </a:extLst>
            </p:cNvPr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16" name="Group 13">
                <a:extLst>
                  <a:ext uri="{FF2B5EF4-FFF2-40B4-BE49-F238E27FC236}">
                    <a16:creationId xmlns:a16="http://schemas.microsoft.com/office/drawing/2014/main" id="{62361CE5-7D82-A12A-06D4-CF433F6631A3}"/>
                  </a:ext>
                </a:extLst>
              </p:cNvPr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18" name="Group 16">
                  <a:extLst>
                    <a:ext uri="{FF2B5EF4-FFF2-40B4-BE49-F238E27FC236}">
                      <a16:creationId xmlns:a16="http://schemas.microsoft.com/office/drawing/2014/main" id="{F8971642-C72E-8B72-42F3-BEE136CE5699}"/>
                    </a:ext>
                  </a:extLst>
                </p:cNvPr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21" name="Graphic 18" descr="Graphic 18">
                    <a:extLst>
                      <a:ext uri="{FF2B5EF4-FFF2-40B4-BE49-F238E27FC236}">
                        <a16:creationId xmlns:a16="http://schemas.microsoft.com/office/drawing/2014/main" id="{DF627B31-85C2-50AE-223D-CA5A65E3B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D87CCBB-7721-5F65-4538-3F9126563622}"/>
                      </a:ext>
                    </a:extLst>
                  </p:cNvPr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9" name="object 5" descr="object 5">
                  <a:extLst>
                    <a:ext uri="{FF2B5EF4-FFF2-40B4-BE49-F238E27FC236}">
                      <a16:creationId xmlns:a16="http://schemas.microsoft.com/office/drawing/2014/main" id="{BC0FB614-26CF-CF85-0737-5B548563F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object 5" descr="object 5">
                  <a:extLst>
                    <a:ext uri="{FF2B5EF4-FFF2-40B4-BE49-F238E27FC236}">
                      <a16:creationId xmlns:a16="http://schemas.microsoft.com/office/drawing/2014/main" id="{7CA98948-C8BE-0264-F750-6FA945869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7" name="Graphic 14" descr="Graphic 14">
                <a:extLst>
                  <a:ext uri="{FF2B5EF4-FFF2-40B4-BE49-F238E27FC236}">
                    <a16:creationId xmlns:a16="http://schemas.microsoft.com/office/drawing/2014/main" id="{AA496563-D31D-B08A-A0FF-A2BD9DC9A3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DAD2B42-EEC6-34FE-7915-7D0413B7A570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8E96C5AF-8BAD-F3B3-A7B2-86F14371FC99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4044015C-9322-6E8E-9711-D2EED0D83F7A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9457392-B63F-C5C8-AF15-4EEB43F9986F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7B36867-F29A-1F4D-E1E7-FADD5D7D8877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12B07F1-5D60-36EB-B68A-EB85A9E68318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800F9AF4-09C2-07C8-8D5B-BB53244BBDEF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6E2178F5-DEC4-5999-0613-721EA7DF4DE5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154FA28D-9920-9850-3037-737011B3F4FC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1CF407FE-9F2B-0678-53CD-5A3269D8673F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A5DDDDC-CCC2-57D2-9C01-ADB465A1933D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103408B-DDA2-4794-4395-65F68542530E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object 3" descr="object 3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2320345" y="0"/>
            <a:ext cx="7551310" cy="538294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object 2"/>
          <p:cNvSpPr txBox="1"/>
          <p:nvPr/>
        </p:nvSpPr>
        <p:spPr>
          <a:xfrm>
            <a:off x="1521587" y="1014933"/>
            <a:ext cx="9178226" cy="460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 algn="ctr">
              <a:spcBef>
                <a:spcPts val="500"/>
              </a:spcBef>
              <a:defRPr sz="26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marL="0" marR="3081" lvl="0" indent="7701" algn="ctr" defTabSz="554491" rtl="0" eaLnBrk="1" fontAlgn="auto" latinLnBrk="0" hangingPunct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Industry Leading Speed to Implementation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 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Regular"/>
              <a:cs typeface="Poppins Regular"/>
              <a:sym typeface="Poppins Regular"/>
            </a:endParaRPr>
          </a:p>
        </p:txBody>
      </p:sp>
      <p:sp>
        <p:nvSpPr>
          <p:cNvPr id="359" name="Freeform 5"/>
          <p:cNvSpPr/>
          <p:nvPr/>
        </p:nvSpPr>
        <p:spPr>
          <a:xfrm>
            <a:off x="1451762" y="1783699"/>
            <a:ext cx="9910119" cy="49013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E6A145-2F7C-B4AB-2BAA-2A633D6EE942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3" name="Group 12">
              <a:extLst>
                <a:ext uri="{FF2B5EF4-FFF2-40B4-BE49-F238E27FC236}">
                  <a16:creationId xmlns:a16="http://schemas.microsoft.com/office/drawing/2014/main" id="{92F0EB77-156B-144F-808B-A0C7CC8A71D4}"/>
                </a:ext>
              </a:extLst>
            </p:cNvPr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16" name="Group 13">
                <a:extLst>
                  <a:ext uri="{FF2B5EF4-FFF2-40B4-BE49-F238E27FC236}">
                    <a16:creationId xmlns:a16="http://schemas.microsoft.com/office/drawing/2014/main" id="{B739F26C-EBD1-D1FB-2B40-E6AA4834CFDE}"/>
                  </a:ext>
                </a:extLst>
              </p:cNvPr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18" name="Group 16">
                  <a:extLst>
                    <a:ext uri="{FF2B5EF4-FFF2-40B4-BE49-F238E27FC236}">
                      <a16:creationId xmlns:a16="http://schemas.microsoft.com/office/drawing/2014/main" id="{88D09A85-FAF1-31ED-E4A9-0B328DFFBD47}"/>
                    </a:ext>
                  </a:extLst>
                </p:cNvPr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21" name="Graphic 18" descr="Graphic 18">
                    <a:extLst>
                      <a:ext uri="{FF2B5EF4-FFF2-40B4-BE49-F238E27FC236}">
                        <a16:creationId xmlns:a16="http://schemas.microsoft.com/office/drawing/2014/main" id="{410B20BF-3E01-F381-AEE6-CF8C4B5876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015FED08-5A1E-8115-1406-72F9B88AA4D0}"/>
                      </a:ext>
                    </a:extLst>
                  </p:cNvPr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9" name="object 5" descr="object 5">
                  <a:extLst>
                    <a:ext uri="{FF2B5EF4-FFF2-40B4-BE49-F238E27FC236}">
                      <a16:creationId xmlns:a16="http://schemas.microsoft.com/office/drawing/2014/main" id="{BA648A35-3487-3BD4-FC12-5121C62F0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object 5" descr="object 5">
                  <a:extLst>
                    <a:ext uri="{FF2B5EF4-FFF2-40B4-BE49-F238E27FC236}">
                      <a16:creationId xmlns:a16="http://schemas.microsoft.com/office/drawing/2014/main" id="{14FFC6D2-8A97-733B-4402-F5DF313B6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7" name="Graphic 14" descr="Graphic 14">
                <a:extLst>
                  <a:ext uri="{FF2B5EF4-FFF2-40B4-BE49-F238E27FC236}">
                    <a16:creationId xmlns:a16="http://schemas.microsoft.com/office/drawing/2014/main" id="{8F90B55F-5474-11B9-1659-9E8B7F46A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65C934-37E9-F16F-9AE6-E062617D9126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B7F08106-0D19-60C3-218F-F6D51E4E61B1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EC960F1E-B221-3892-1CF3-5FE212F3242B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180E148-B3DA-D712-BD44-E8AC4B1A26C2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B4C1FFE-F9F6-5A9A-32FB-4CE2245690F4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CCE92517-5254-6C64-4F6A-45C572B4882F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3D18987-C117-191C-2BE6-3B714DC27044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AEB0F97-870F-65D9-8481-E114D3C2B7D5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529706F4-097F-7881-AB8B-49AC88327272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DD42706-F5F1-F723-C5DE-D46CD1CB59DE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53D32187-C954-F300-B38E-A6F6730C2667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46BE7BF-989E-8A38-0066-AD490A6D0889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2F549-9DC0-FE82-8EF2-198E2145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45132E76-7E20-EDE3-F8BF-3C90D8D630D0}"/>
              </a:ext>
            </a:extLst>
          </p:cNvPr>
          <p:cNvSpPr txBox="1">
            <a:spLocks/>
          </p:cNvSpPr>
          <p:nvPr/>
        </p:nvSpPr>
        <p:spPr>
          <a:xfrm>
            <a:off x="11208369" y="6580908"/>
            <a:ext cx="2669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marR="0" algn="r" defTabSz="914400" rtl="0" eaLnBrk="1" latinLnBrk="0" hangingPunct="1">
              <a:lnSpc>
                <a:spcPct val="100000"/>
              </a:lnSpc>
              <a:defRPr sz="1800" kern="1200"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>
              <a:defRPr/>
            </a:pPr>
            <a:fld id="{86CB4B4D-7CA3-9044-876B-883B54F8677D}" type="slidenum">
              <a:rPr lang="en-US" kern="0" smtClean="0">
                <a:latin typeface="Helvetica"/>
                <a:cs typeface="Helvetica"/>
              </a:rPr>
              <a:pPr hangingPunct="0">
                <a:defRPr/>
              </a:pPr>
              <a:t>22</a:t>
            </a:fld>
            <a:endParaRPr lang="en-US" kern="0">
              <a:latin typeface="Helvetica"/>
              <a:cs typeface="Helvetica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7B7141D-80D4-469C-1914-335808E8B53A}"/>
              </a:ext>
            </a:extLst>
          </p:cNvPr>
          <p:cNvSpPr/>
          <p:nvPr/>
        </p:nvSpPr>
        <p:spPr>
          <a:xfrm>
            <a:off x="11338191" y="6812042"/>
            <a:ext cx="274302" cy="45718"/>
          </a:xfrm>
          <a:prstGeom prst="rect">
            <a:avLst/>
          </a:prstGeom>
          <a:solidFill>
            <a:srgbClr val="FA0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3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00000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Regular"/>
              <a:cs typeface="Poppins Regular"/>
              <a:sym typeface="Poppins Regular"/>
            </a:endParaRPr>
          </a:p>
        </p:txBody>
      </p:sp>
      <p:pic>
        <p:nvPicPr>
          <p:cNvPr id="5" name="Graphic 19" descr="Graphic 19">
            <a:extLst>
              <a:ext uri="{FF2B5EF4-FFF2-40B4-BE49-F238E27FC236}">
                <a16:creationId xmlns:a16="http://schemas.microsoft.com/office/drawing/2014/main" id="{75E833D8-71F3-D023-E740-C4C4D41A0E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10" y="6340087"/>
            <a:ext cx="721701" cy="1519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A921DCBC-1E3A-F380-E6C6-DBA3ABDEA5DF}"/>
              </a:ext>
            </a:extLst>
          </p:cNvPr>
          <p:cNvSpPr txBox="1"/>
          <p:nvPr/>
        </p:nvSpPr>
        <p:spPr>
          <a:xfrm>
            <a:off x="770630" y="2274659"/>
            <a:ext cx="4292386" cy="731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358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82"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1400" b="0" i="0" u="none" strike="noStrike" kern="0" cap="none" spc="182" normalizeH="0" baseline="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BPO 3.0: </a:t>
            </a:r>
            <a:br>
              <a:rPr kumimoji="0" sz="1400" b="0" i="0" u="none" strike="noStrike" kern="0" cap="none" spc="182" normalizeH="0" baseline="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</a:br>
            <a:r>
              <a:rPr kumimoji="0" sz="1400" b="0" i="0" u="none" strike="noStrike" kern="0" cap="none" spc="18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REAL SOLUTIONS, NOW.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7D7967F4-7453-6E0F-20B1-AA1751D80A3A}"/>
              </a:ext>
            </a:extLst>
          </p:cNvPr>
          <p:cNvSpPr txBox="1"/>
          <p:nvPr/>
        </p:nvSpPr>
        <p:spPr>
          <a:xfrm>
            <a:off x="8659714" y="373357"/>
            <a:ext cx="2614360" cy="23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7701" algn="r" defTabSz="5544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The</a:t>
            </a:r>
            <a:r>
              <a:rPr kumimoji="0" sz="13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 </a:t>
            </a: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Age</a:t>
            </a:r>
            <a:r>
              <a:rPr kumimoji="0" sz="13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 </a:t>
            </a: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of</a:t>
            </a:r>
            <a:r>
              <a:rPr kumimoji="0" sz="1300" b="0" i="0" u="none" strike="noStrike" kern="0" cap="none" spc="-1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 </a:t>
            </a: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Generative</a:t>
            </a:r>
            <a:r>
              <a:rPr kumimoji="0" sz="1300" b="0" i="0" u="none" strike="noStrike" kern="0" cap="none" spc="-1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 </a:t>
            </a:r>
            <a:r>
              <a:rPr kumimoji="0" sz="13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CX</a:t>
            </a:r>
          </a:p>
        </p:txBody>
      </p:sp>
      <p:pic>
        <p:nvPicPr>
          <p:cNvPr id="11" name="Picture 26" descr="Picture 26">
            <a:extLst>
              <a:ext uri="{FF2B5EF4-FFF2-40B4-BE49-F238E27FC236}">
                <a16:creationId xmlns:a16="http://schemas.microsoft.com/office/drawing/2014/main" id="{F0E71845-3F6F-E794-14C2-799A97591D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10" y="3177695"/>
            <a:ext cx="1023622" cy="680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27">
            <a:extLst>
              <a:ext uri="{FF2B5EF4-FFF2-40B4-BE49-F238E27FC236}">
                <a16:creationId xmlns:a16="http://schemas.microsoft.com/office/drawing/2014/main" id="{FB0368A9-FA9B-5B99-2E80-B4B041A064C6}"/>
              </a:ext>
            </a:extLst>
          </p:cNvPr>
          <p:cNvSpPr txBox="1"/>
          <p:nvPr/>
        </p:nvSpPr>
        <p:spPr>
          <a:xfrm>
            <a:off x="1680859" y="3171724"/>
            <a:ext cx="6022488" cy="1158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35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spc="-91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kumimoji="0" sz="6000" b="0" i="0" u="none" strike="noStrike" kern="0" cap="none" spc="-9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Agent</a:t>
            </a:r>
            <a:r>
              <a:rPr kumimoji="0" sz="6000" b="0" i="0" u="none" strike="noStrike" kern="0" cap="none" spc="-91" normalizeH="0" baseline="3000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effectLst/>
                <a:uLnTx/>
                <a:uFillTx/>
                <a:latin typeface="Poppins Regular"/>
                <a:cs typeface="Poppins Regular"/>
                <a:sym typeface="Poppins Regular"/>
              </a:rPr>
              <a:t>AI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9108B3-0370-1C10-88C8-45D99A1F6997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044B6F4-4C00-2BFF-1512-230897F52E97}"/>
                </a:ext>
              </a:extLst>
            </p:cNvPr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26" name="Group 13">
                <a:extLst>
                  <a:ext uri="{FF2B5EF4-FFF2-40B4-BE49-F238E27FC236}">
                    <a16:creationId xmlns:a16="http://schemas.microsoft.com/office/drawing/2014/main" id="{8E4B0543-8F1B-8583-7922-EA22951AECAF}"/>
                  </a:ext>
                </a:extLst>
              </p:cNvPr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28" name="Group 16">
                  <a:extLst>
                    <a:ext uri="{FF2B5EF4-FFF2-40B4-BE49-F238E27FC236}">
                      <a16:creationId xmlns:a16="http://schemas.microsoft.com/office/drawing/2014/main" id="{6D05DDCB-B19C-9064-DEE0-4D46568FBB6E}"/>
                    </a:ext>
                  </a:extLst>
                </p:cNvPr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31" name="Graphic 18" descr="Graphic 18">
                    <a:extLst>
                      <a:ext uri="{FF2B5EF4-FFF2-40B4-BE49-F238E27FC236}">
                        <a16:creationId xmlns:a16="http://schemas.microsoft.com/office/drawing/2014/main" id="{F9C23957-BA11-7BE0-ACBF-639DD47663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2" name="Oval 21">
                    <a:extLst>
                      <a:ext uri="{FF2B5EF4-FFF2-40B4-BE49-F238E27FC236}">
                        <a16:creationId xmlns:a16="http://schemas.microsoft.com/office/drawing/2014/main" id="{F68F43EB-0F42-AB25-006E-801704189BD5}"/>
                      </a:ext>
                    </a:extLst>
                  </p:cNvPr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29" name="object 5" descr="object 5">
                  <a:extLst>
                    <a:ext uri="{FF2B5EF4-FFF2-40B4-BE49-F238E27FC236}">
                      <a16:creationId xmlns:a16="http://schemas.microsoft.com/office/drawing/2014/main" id="{48B5782A-9A56-01F5-6B5A-F204BEBA7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" name="object 5" descr="object 5">
                  <a:extLst>
                    <a:ext uri="{FF2B5EF4-FFF2-40B4-BE49-F238E27FC236}">
                      <a16:creationId xmlns:a16="http://schemas.microsoft.com/office/drawing/2014/main" id="{F4134E42-26D0-F2C4-F270-523DE0400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7" name="Graphic 14" descr="Graphic 14">
                <a:extLst>
                  <a:ext uri="{FF2B5EF4-FFF2-40B4-BE49-F238E27FC236}">
                    <a16:creationId xmlns:a16="http://schemas.microsoft.com/office/drawing/2014/main" id="{3D79BFAC-7C9F-EFD8-3D98-701DAB86B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77E9C7-4223-15A4-CBEA-9F42116E304C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6640AEC-79B1-F2AE-3026-EF8DDC855229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B6A5F1B-E885-1F9C-CA37-450CF811DA3D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8424D59-EF40-EA23-4093-EEFCDA76F27D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9B4B23-6D60-CA6F-3B9D-8DEE2675CE48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D59705F-B0A3-67B0-BC2C-0070FFBF3AF2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66B3A11-B9FD-948A-11D8-C7680276A36F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84649B1-630C-4F39-68CC-E69B9810B00D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BD50DA-AAB8-67BA-130B-804A0AB3DC89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17BA981-3388-85D0-C3BA-8A24005CD76F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BF2A546-0555-58B2-5E97-70DF78466A0D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78D44D0-A838-2AAF-64BA-F6D9216B6663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3896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object 2">
            <a:extLst>
              <a:ext uri="{FF2B5EF4-FFF2-40B4-BE49-F238E27FC236}">
                <a16:creationId xmlns:a16="http://schemas.microsoft.com/office/drawing/2014/main" id="{5C075B25-5CD2-56B0-EC26-8A3FCA32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" y="242"/>
            <a:ext cx="12191143" cy="68575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 5"/>
          <p:cNvGrpSpPr/>
          <p:nvPr/>
        </p:nvGrpSpPr>
        <p:grpSpPr>
          <a:xfrm>
            <a:off x="764340" y="486574"/>
            <a:ext cx="2420139" cy="419216"/>
            <a:chOff x="0" y="0"/>
            <a:chExt cx="2420137" cy="419215"/>
          </a:xfrm>
        </p:grpSpPr>
        <p:grpSp>
          <p:nvGrpSpPr>
            <p:cNvPr id="278" name="Group 6"/>
            <p:cNvGrpSpPr/>
            <p:nvPr/>
          </p:nvGrpSpPr>
          <p:grpSpPr>
            <a:xfrm>
              <a:off x="-1" y="-1"/>
              <a:ext cx="989545" cy="419216"/>
              <a:chOff x="0" y="0"/>
              <a:chExt cx="989543" cy="419215"/>
            </a:xfrm>
          </p:grpSpPr>
          <p:grpSp>
            <p:nvGrpSpPr>
              <p:cNvPr id="276" name="Group 8"/>
              <p:cNvGrpSpPr/>
              <p:nvPr/>
            </p:nvGrpSpPr>
            <p:grpSpPr>
              <a:xfrm>
                <a:off x="-1" y="37111"/>
                <a:ext cx="762246" cy="274322"/>
                <a:chOff x="0" y="0"/>
                <a:chExt cx="762244" cy="274320"/>
              </a:xfrm>
            </p:grpSpPr>
            <p:pic>
              <p:nvPicPr>
                <p:cNvPr id="274" name="Graphic 22" descr="Graphic 22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" y="0"/>
                  <a:ext cx="757246" cy="2743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5" name="Oval 11"/>
                <p:cNvSpPr/>
                <p:nvPr/>
              </p:nvSpPr>
              <p:spPr>
                <a:xfrm>
                  <a:off x="687420" y="199496"/>
                  <a:ext cx="74825" cy="748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554491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0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277" name="object 5" descr="object 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766074" y="195745"/>
                <a:ext cx="419216" cy="277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79" name="Graphic 18" descr="Graphic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4118" y="34364"/>
              <a:ext cx="1226020" cy="277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1" name="object 14"/>
          <p:cNvSpPr txBox="1"/>
          <p:nvPr/>
        </p:nvSpPr>
        <p:spPr>
          <a:xfrm>
            <a:off x="9067183" y="577437"/>
            <a:ext cx="2134400" cy="23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3081" lvl="0" indent="7701" algn="r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The</a:t>
            </a:r>
            <a:r>
              <a:rPr kumimoji="0" sz="13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Age</a:t>
            </a:r>
            <a:r>
              <a:rPr kumimoji="0" sz="13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of</a:t>
            </a:r>
            <a:r>
              <a:rPr kumimoji="0" sz="1300" b="0" i="0" u="none" strike="noStrike" kern="0" cap="none" spc="-1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Generative</a:t>
            </a:r>
            <a:r>
              <a:rPr kumimoji="0" sz="1300" b="0" i="0" u="none" strike="noStrike" kern="0" cap="none" spc="-1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3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CX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3B359B8F-1A0F-0638-3BC4-5DDB3FEC2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6919" y="1274507"/>
            <a:ext cx="4788852" cy="720779"/>
          </a:xfrm>
          <a:prstGeom prst="rect">
            <a:avLst/>
          </a:prstGeom>
        </p:spPr>
        <p:txBody>
          <a:bodyPr vert="horz" wrap="square" lIns="0" tIns="66616" rIns="0" bIns="0" rtlCol="0" anchor="ctr">
            <a:spAutoFit/>
          </a:bodyPr>
          <a:lstStyle/>
          <a:p>
            <a:pPr marL="7701" marR="3081">
              <a:lnSpc>
                <a:spcPts val="4997"/>
              </a:lnSpc>
              <a:spcBef>
                <a:spcPts val="525"/>
              </a:spcBef>
            </a:pPr>
            <a:r>
              <a:rPr lang="en-US" sz="4487" spc="-91" dirty="0">
                <a:solidFill>
                  <a:schemeClr val="bg1"/>
                </a:solidFill>
                <a:latin typeface="Poppins"/>
                <a:cs typeface="Poppins"/>
              </a:rPr>
              <a:t>Translate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37FCA2B-E9EB-1932-A5AA-83082B48061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0821" y="723182"/>
            <a:ext cx="2179895" cy="492633"/>
          </a:xfrm>
          <a:prstGeom prst="rect">
            <a:avLst/>
          </a:prstGeom>
        </p:spPr>
      </p:pic>
      <p:pic>
        <p:nvPicPr>
          <p:cNvPr id="2" name="New Translate Demo.mp4">
            <a:hlinkClick r:id="" action="ppaction://media"/>
            <a:extLst>
              <a:ext uri="{FF2B5EF4-FFF2-40B4-BE49-F238E27FC236}">
                <a16:creationId xmlns:a16="http://schemas.microsoft.com/office/drawing/2014/main" id="{D1240841-F740-CD55-4102-9B0DB21A1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0323" y="2084540"/>
            <a:ext cx="10451354" cy="44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4446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A884EE5-9919-B00C-CCB6-673574C380C5}"/>
              </a:ext>
            </a:extLst>
          </p:cNvPr>
          <p:cNvGrpSpPr/>
          <p:nvPr/>
        </p:nvGrpSpPr>
        <p:grpSpPr>
          <a:xfrm>
            <a:off x="533400" y="352041"/>
            <a:ext cx="2420137" cy="419215"/>
            <a:chOff x="1562218" y="848559"/>
            <a:chExt cx="3990986" cy="6913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AB02AC-B39E-0E21-B5D0-FC521FDC3A66}"/>
                </a:ext>
              </a:extLst>
            </p:cNvPr>
            <p:cNvGrpSpPr/>
            <p:nvPr/>
          </p:nvGrpSpPr>
          <p:grpSpPr>
            <a:xfrm>
              <a:off x="1562218" y="848559"/>
              <a:ext cx="1631831" cy="691316"/>
              <a:chOff x="1562218" y="848559"/>
              <a:chExt cx="1631831" cy="69131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0A9C876-A614-C4CF-F8C0-8EA1DF5ED78C}"/>
                  </a:ext>
                </a:extLst>
              </p:cNvPr>
              <p:cNvGrpSpPr/>
              <p:nvPr/>
            </p:nvGrpSpPr>
            <p:grpSpPr>
              <a:xfrm>
                <a:off x="1562218" y="909759"/>
                <a:ext cx="1256997" cy="452374"/>
                <a:chOff x="17209168" y="909759"/>
                <a:chExt cx="1256997" cy="452374"/>
              </a:xfrm>
            </p:grpSpPr>
            <p:pic>
              <p:nvPicPr>
                <p:cNvPr id="11" name="Graphic 22">
                  <a:extLst>
                    <a:ext uri="{FF2B5EF4-FFF2-40B4-BE49-F238E27FC236}">
                      <a16:creationId xmlns:a16="http://schemas.microsoft.com/office/drawing/2014/main" id="{2E0C0EA5-066A-0CE7-3838-F1586CA95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09168" y="909759"/>
                  <a:ext cx="1248753" cy="452374"/>
                </a:xfrm>
                <a:prstGeom prst="rect">
                  <a:avLst/>
                </a:prstGeom>
              </p:spPr>
            </p:pic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2EA8237-8D43-531E-1F38-152A653662FA}"/>
                    </a:ext>
                  </a:extLst>
                </p:cNvPr>
                <p:cNvSpPr/>
                <p:nvPr/>
              </p:nvSpPr>
              <p:spPr>
                <a:xfrm>
                  <a:off x="18342776" y="1238743"/>
                  <a:ext cx="123389" cy="123389"/>
                </a:xfrm>
                <a:prstGeom prst="ellipse">
                  <a:avLst/>
                </a:prstGeom>
                <a:gradFill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54492">
                    <a:defRPr/>
                  </a:pPr>
                  <a:endParaRPr lang="en-US" sz="1092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10" name="object 5">
                <a:extLst>
                  <a:ext uri="{FF2B5EF4-FFF2-40B4-BE49-F238E27FC236}">
                    <a16:creationId xmlns:a16="http://schemas.microsoft.com/office/drawing/2014/main" id="{03BFFA72-B928-6DCD-6359-89A6D5498125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 flipV="1">
                <a:off x="2825532" y="1171357"/>
                <a:ext cx="691316" cy="45719"/>
              </a:xfrm>
              <a:prstGeom prst="rect">
                <a:avLst/>
              </a:prstGeom>
            </p:spPr>
          </p:pic>
        </p:grpSp>
        <p:pic>
          <p:nvPicPr>
            <p:cNvPr id="8" name="Graphic 18">
              <a:extLst>
                <a:ext uri="{FF2B5EF4-FFF2-40B4-BE49-F238E27FC236}">
                  <a16:creationId xmlns:a16="http://schemas.microsoft.com/office/drawing/2014/main" id="{2EFDE5BF-AC8D-4248-CACB-4BCA5AE2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1409" y="905229"/>
              <a:ext cx="2021795" cy="456903"/>
            </a:xfrm>
            <a:prstGeom prst="rect">
              <a:avLst/>
            </a:prstGeom>
          </p:spPr>
        </p:pic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B3A6F4AB-68A2-70EE-3D4D-00045BBBFA97}"/>
              </a:ext>
            </a:extLst>
          </p:cNvPr>
          <p:cNvSpPr txBox="1"/>
          <p:nvPr/>
        </p:nvSpPr>
        <p:spPr>
          <a:xfrm>
            <a:off x="9157301" y="493361"/>
            <a:ext cx="2614359" cy="2224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algn="r" defTabSz="554492">
              <a:spcBef>
                <a:spcPts val="61"/>
              </a:spcBef>
              <a:defRPr/>
            </a:pPr>
            <a:r>
              <a:rPr sz="1395" kern="0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The</a:t>
            </a:r>
            <a:r>
              <a:rPr sz="1395" kern="0" spc="-15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395" kern="0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Age</a:t>
            </a:r>
            <a:r>
              <a:rPr sz="1395" kern="0" spc="-15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395" kern="0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of</a:t>
            </a:r>
            <a:r>
              <a:rPr sz="1395" kern="0" spc="-12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395" kern="0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Generative</a:t>
            </a:r>
            <a:r>
              <a:rPr sz="1395" kern="0" spc="-12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395" kern="0" spc="-15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CX</a:t>
            </a:r>
            <a:endParaRPr sz="1395" kern="0" dirty="0">
              <a:solidFill>
                <a:prstClr val="white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767B78E0-EB4F-828A-4CF3-8A5DCD0402D8}"/>
              </a:ext>
            </a:extLst>
          </p:cNvPr>
          <p:cNvSpPr txBox="1">
            <a:spLocks/>
          </p:cNvSpPr>
          <p:nvPr/>
        </p:nvSpPr>
        <p:spPr>
          <a:xfrm>
            <a:off x="533401" y="1183765"/>
            <a:ext cx="2289866" cy="869551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Space Grotesk Light Regular"/>
                <a:ea typeface="+mj-ea"/>
                <a:cs typeface="Space Grotesk Light Regular"/>
              </a:defRPr>
            </a:lvl1pPr>
          </a:lstStyle>
          <a:p>
            <a:pPr marL="7701" marR="3081" defTabSz="554492">
              <a:spcBef>
                <a:spcPts val="61"/>
              </a:spcBef>
              <a:defRPr/>
            </a:pPr>
            <a:r>
              <a:rPr lang="en-US" sz="2800" kern="0" spc="-6" dirty="0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Technical Architecture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4193B-39F0-43A4-AB88-7D342175D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108" y="1183765"/>
            <a:ext cx="7895492" cy="47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AEE9E0-BA10-3241-A9CF-3B940B981823}"/>
              </a:ext>
            </a:extLst>
          </p:cNvPr>
          <p:cNvSpPr/>
          <p:nvPr/>
        </p:nvSpPr>
        <p:spPr>
          <a:xfrm>
            <a:off x="5943599" y="0"/>
            <a:ext cx="6328053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8503C-63F9-9944-B4C3-F13F6729390E}"/>
              </a:ext>
            </a:extLst>
          </p:cNvPr>
          <p:cNvSpPr/>
          <p:nvPr/>
        </p:nvSpPr>
        <p:spPr>
          <a:xfrm>
            <a:off x="5852160" y="914400"/>
            <a:ext cx="3108960" cy="5120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AACF7-B982-17B8-DE2A-BC13341A50A3}"/>
              </a:ext>
            </a:extLst>
          </p:cNvPr>
          <p:cNvSpPr txBox="1"/>
          <p:nvPr/>
        </p:nvSpPr>
        <p:spPr>
          <a:xfrm>
            <a:off x="1463040" y="2926080"/>
            <a:ext cx="243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Agenda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0B34DBA-6CCC-E4AA-C562-7A2D8C350415}"/>
              </a:ext>
            </a:extLst>
          </p:cNvPr>
          <p:cNvGraphicFramePr>
            <a:graphicFrameLocks noGrp="1"/>
          </p:cNvGraphicFramePr>
          <p:nvPr/>
        </p:nvGraphicFramePr>
        <p:xfrm>
          <a:off x="3840480" y="1554480"/>
          <a:ext cx="2495549" cy="384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5549">
                  <a:extLst>
                    <a:ext uri="{9D8B030D-6E8A-4147-A177-3AD203B41FA5}">
                      <a16:colId xmlns:a16="http://schemas.microsoft.com/office/drawing/2014/main" val="270667344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Introductions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59937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IT Infrastructure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327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PH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BCP Capabilities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83076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PH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Wave </a:t>
                      </a:r>
                      <a:r>
                        <a:rPr lang="en-PH" sz="1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iX</a:t>
                      </a:r>
                      <a:endParaRPr lang="en-PH" sz="1000" b="0" i="0" u="none" strike="noStrike" kern="1200" dirty="0">
                        <a:solidFill>
                          <a:schemeClr val="dk1"/>
                        </a:solidFill>
                        <a:effectLst/>
                        <a:latin typeface="Poppins" pitchFamily="2" charset="77"/>
                        <a:ea typeface="+mn-ea"/>
                        <a:cs typeface="Poppins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097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Security Framework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235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PH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Compliance and Risk Management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2949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Questions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631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065256"/>
                  </a:ext>
                </a:extLst>
              </a:tr>
            </a:tbl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C8373A98-EFDE-4ACA-443F-2446B3E28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120" y="3886200"/>
            <a:ext cx="2926080" cy="29260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BEBC7F-88C9-C36F-BB44-9386D9814969}"/>
              </a:ext>
            </a:extLst>
          </p:cNvPr>
          <p:cNvSpPr/>
          <p:nvPr/>
        </p:nvSpPr>
        <p:spPr>
          <a:xfrm>
            <a:off x="11338560" y="6812280"/>
            <a:ext cx="27432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66" name="Slide Number Placeholder 8">
            <a:extLst>
              <a:ext uri="{FF2B5EF4-FFF2-40B4-BE49-F238E27FC236}">
                <a16:creationId xmlns:a16="http://schemas.microsoft.com/office/drawing/2014/main" id="{D451823F-72F0-CD7F-3259-C297DB202AFA}"/>
              </a:ext>
            </a:extLst>
          </p:cNvPr>
          <p:cNvSpPr txBox="1">
            <a:spLocks/>
          </p:cNvSpPr>
          <p:nvPr/>
        </p:nvSpPr>
        <p:spPr>
          <a:xfrm>
            <a:off x="11338560" y="6583680"/>
            <a:ext cx="27432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12FAE8-3FE1-A745-BC66-41AC324923C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075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103015-52F3-C619-C406-00034156FE40}"/>
              </a:ext>
            </a:extLst>
          </p:cNvPr>
          <p:cNvSpPr txBox="1"/>
          <p:nvPr/>
        </p:nvSpPr>
        <p:spPr>
          <a:xfrm>
            <a:off x="640075" y="1097280"/>
            <a:ext cx="3931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World-Class Enterprise-Grade Infrastructure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2ED60-3B39-00B7-91C1-857B99C6B8FF}"/>
              </a:ext>
            </a:extLst>
          </p:cNvPr>
          <p:cNvSpPr txBox="1"/>
          <p:nvPr/>
        </p:nvSpPr>
        <p:spPr>
          <a:xfrm>
            <a:off x="640079" y="2651760"/>
            <a:ext cx="3931920" cy="32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defTabSz="914358" fontAlgn="auto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black"/>
                </a:solidFill>
              </a:rPr>
              <a:t>24x7x365 Infrastructure Staff Coverage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In-Band and Out-of-Band Management Tools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Full network and system instrumentation and monitoring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Cisco IP SLA  for performance monitoring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Dedicated Service desk,  Incident Management, NOC, Server Operations, Procurement and Security Teams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Scheduled Field Services support at the site level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24x7 Command Center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l" defTabSz="914358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20202"/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8575B-2A63-D661-6843-C0EBDDC86405}"/>
              </a:ext>
            </a:extLst>
          </p:cNvPr>
          <p:cNvSpPr txBox="1"/>
          <p:nvPr/>
        </p:nvSpPr>
        <p:spPr>
          <a:xfrm>
            <a:off x="4709155" y="984276"/>
            <a:ext cx="3931920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58">
              <a:lnSpc>
                <a:spcPct val="120000"/>
              </a:lnSpc>
              <a:spcBef>
                <a:spcPts val="1800"/>
              </a:spcBef>
              <a:defRPr/>
            </a:pPr>
            <a:r>
              <a:rPr lang="en-US" sz="1200" b="1" dirty="0">
                <a:solidFill>
                  <a:prstClr val="black"/>
                </a:solidFill>
              </a:rPr>
              <a:t>Redundant Data Centers</a:t>
            </a:r>
          </a:p>
          <a:p>
            <a:pPr marL="182871" lvl="0" indent="-182871" defTabSz="914358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20202"/>
                </a:solidFill>
              </a:rPr>
              <a:t>Equinix Facility – Dallas TX</a:t>
            </a:r>
          </a:p>
          <a:p>
            <a:pPr marL="182871" lvl="0" indent="-182871" defTabSz="914358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20202"/>
                </a:solidFill>
              </a:rPr>
              <a:t>Equinix Back up Data Center – Ashburn, VA</a:t>
            </a:r>
            <a:endParaRPr lang="en-US" sz="1200" b="1" dirty="0">
              <a:solidFill>
                <a:prstClr val="black"/>
              </a:solidFill>
            </a:endParaRPr>
          </a:p>
          <a:p>
            <a:pPr marR="0" lvl="0" indent="0" defTabSz="914358" fontAlgn="auto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black"/>
                </a:solidFill>
              </a:rPr>
              <a:t>Redundant Voice &amp; Data Infrastructure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Dual MPLS networks – AT&amp;T, Century Link, C&amp;W,  Digicel, PLDT and Globe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Redundant Internet and firewall infrastructure </a:t>
            </a:r>
          </a:p>
          <a:p>
            <a:pPr defTabSz="914358">
              <a:lnSpc>
                <a:spcPct val="120000"/>
              </a:lnSpc>
              <a:spcBef>
                <a:spcPts val="1800"/>
              </a:spcBef>
              <a:defRPr/>
            </a:pPr>
            <a:r>
              <a:rPr lang="en-US" sz="1200" b="1" dirty="0">
                <a:solidFill>
                  <a:prstClr val="black"/>
                </a:solidFill>
              </a:rPr>
              <a:t>Redundant, Highly Available core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Redundant Cisco network core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Redundant VMWare Server Farms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Highly Available Storage Area Network (SAN) 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Backup UPS and Generator </a:t>
            </a:r>
          </a:p>
          <a:p>
            <a:pPr marL="0" marR="0" lvl="0" indent="0" algn="l" defTabSz="914358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Compliance &amp; Certifications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A PCI DSS Level One Certified Organization</a:t>
            </a:r>
          </a:p>
          <a:p>
            <a:pPr marL="182871" lvl="0" indent="-182871" defTabSz="914358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20202"/>
                </a:solidFill>
              </a:rPr>
              <a:t>ISO 27001 compliant at selected sites 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SOC 2 Type II at selected sites’</a:t>
            </a:r>
          </a:p>
          <a:p>
            <a:pPr marL="182871" indent="-182871" defTabSz="914358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</a:rPr>
              <a:t>HITRUST r2 at selected sites</a:t>
            </a:r>
          </a:p>
          <a:p>
            <a:pPr marL="182871" marR="0" lvl="0" indent="-182871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20202"/>
              </a:solidFill>
              <a:effectLst/>
              <a:uLnTx/>
              <a:uFillTx/>
            </a:endParaRPr>
          </a:p>
          <a:p>
            <a:pPr marR="0" lvl="0" algn="l" defTabSz="914358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20202"/>
              </a:solidFill>
              <a:effectLst/>
              <a:uLnTx/>
              <a:uFillTx/>
            </a:endParaRPr>
          </a:p>
        </p:txBody>
      </p:sp>
      <p:pic>
        <p:nvPicPr>
          <p:cNvPr id="8" name="Picture 7" descr="A picture containing text, outdoor, computer, electronics&#10;&#10;Description automatically generated">
            <a:extLst>
              <a:ext uri="{FF2B5EF4-FFF2-40B4-BE49-F238E27FC236}">
                <a16:creationId xmlns:a16="http://schemas.microsoft.com/office/drawing/2014/main" id="{53BAAE5F-E40F-8C55-08A1-C59ADF93A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8240" y="1097281"/>
            <a:ext cx="3108959" cy="36576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CB96FA-B9C7-DA7F-B8CA-F97D582C234A}"/>
              </a:ext>
            </a:extLst>
          </p:cNvPr>
          <p:cNvCxnSpPr>
            <a:cxnSpLocks/>
          </p:cNvCxnSpPr>
          <p:nvPr/>
        </p:nvCxnSpPr>
        <p:spPr>
          <a:xfrm>
            <a:off x="4754880" y="1882110"/>
            <a:ext cx="3657600" cy="0"/>
          </a:xfrm>
          <a:prstGeom prst="line">
            <a:avLst/>
          </a:prstGeom>
          <a:ln w="12700">
            <a:solidFill>
              <a:srgbClr val="4631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BB5B4B-ADD8-6CCD-D4C4-6B086CF6AE73}"/>
              </a:ext>
            </a:extLst>
          </p:cNvPr>
          <p:cNvCxnSpPr>
            <a:cxnSpLocks/>
          </p:cNvCxnSpPr>
          <p:nvPr/>
        </p:nvCxnSpPr>
        <p:spPr>
          <a:xfrm>
            <a:off x="4709155" y="3050771"/>
            <a:ext cx="3657600" cy="0"/>
          </a:xfrm>
          <a:prstGeom prst="line">
            <a:avLst/>
          </a:prstGeom>
          <a:ln w="12700">
            <a:solidFill>
              <a:srgbClr val="4631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5E808B-C149-C80B-790E-57DB22FEF814}"/>
              </a:ext>
            </a:extLst>
          </p:cNvPr>
          <p:cNvCxnSpPr>
            <a:cxnSpLocks/>
          </p:cNvCxnSpPr>
          <p:nvPr/>
        </p:nvCxnSpPr>
        <p:spPr>
          <a:xfrm>
            <a:off x="4709155" y="4527515"/>
            <a:ext cx="3657600" cy="0"/>
          </a:xfrm>
          <a:prstGeom prst="line">
            <a:avLst/>
          </a:prstGeom>
          <a:ln w="12700">
            <a:solidFill>
              <a:srgbClr val="4631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5865DCB-73EC-0887-C1DD-822029CC824D}"/>
              </a:ext>
            </a:extLst>
          </p:cNvPr>
          <p:cNvSpPr/>
          <p:nvPr/>
        </p:nvSpPr>
        <p:spPr>
          <a:xfrm>
            <a:off x="8778240" y="4846320"/>
            <a:ext cx="3108960" cy="1005769"/>
          </a:xfrm>
          <a:prstGeom prst="rect">
            <a:avLst/>
          </a:prstGeom>
          <a:solidFill>
            <a:schemeClr val="bg1"/>
          </a:solidFill>
          <a:ln w="12700">
            <a:solidFill>
              <a:srgbClr val="463157"/>
            </a:solidFill>
          </a:ln>
        </p:spPr>
        <p:txBody>
          <a:bodyPr wrap="square" anchor="ctr">
            <a:noAutofit/>
          </a:bodyPr>
          <a:lstStyle/>
          <a:p>
            <a:pPr marL="0" marR="0" lvl="0" indent="0" algn="l" defTabSz="91435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What Does It Mean for You?</a:t>
            </a:r>
          </a:p>
          <a:p>
            <a:pPr marL="182863" marR="0" lvl="0" indent="-182871" algn="l" defTabSz="91435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BCP</a:t>
            </a:r>
          </a:p>
          <a:p>
            <a:pPr marL="182863" marR="0" lvl="0" indent="-182871" algn="l" defTabSz="91435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Scale with speed (Burst Capacity)</a:t>
            </a:r>
          </a:p>
          <a:p>
            <a:pPr marL="182863" marR="0" lvl="0" indent="-182871" algn="l" defTabSz="91435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Financial-Grade Compliance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203B5A-14C0-3220-D7AA-E002E0B6FD18}"/>
              </a:ext>
            </a:extLst>
          </p:cNvPr>
          <p:cNvSpPr/>
          <p:nvPr/>
        </p:nvSpPr>
        <p:spPr>
          <a:xfrm>
            <a:off x="731519" y="6035040"/>
            <a:ext cx="11155680" cy="54864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640080" rtlCol="0" anchor="ctr"/>
          <a:lstStyle/>
          <a:p>
            <a:pPr marL="0" marR="0" lvl="0" indent="0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B4A9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Global Security Infrastructure &amp; Certification</a:t>
            </a:r>
            <a:r>
              <a:rPr lang="en-US" sz="1100" kern="0" dirty="0">
                <a:solidFill>
                  <a:prstClr val="white"/>
                </a:solidFill>
              </a:rPr>
              <a:t> 	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• ISO 27001​    • PCI DSS.   • SOC 1 Type II​     • SOC 2 Type II​     • NIST 800-53/FISMA​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119778E-2739-7ECB-64D6-178CDE7259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298" y="6126480"/>
            <a:ext cx="32039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3D432BC-C7FE-8D26-2D02-D60F049E7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6432" y="1979522"/>
            <a:ext cx="3854141" cy="38541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9A5DAC-B680-D789-0D7D-BC79475953C4}"/>
              </a:ext>
            </a:extLst>
          </p:cNvPr>
          <p:cNvSpPr/>
          <p:nvPr/>
        </p:nvSpPr>
        <p:spPr>
          <a:xfrm>
            <a:off x="4075873" y="502415"/>
            <a:ext cx="7618848" cy="57038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BFFC20-0A1C-BAAA-0A0F-9344399BD2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43"/>
          <a:stretch/>
        </p:blipFill>
        <p:spPr>
          <a:xfrm>
            <a:off x="4015585" y="432079"/>
            <a:ext cx="7618848" cy="5703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1A387-394D-05E8-C49C-08A2CC29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97279"/>
            <a:ext cx="3047665" cy="811907"/>
          </a:xfrm>
        </p:spPr>
        <p:txBody>
          <a:bodyPr lIns="90000">
            <a:noAutofit/>
          </a:bodyPr>
          <a:lstStyle/>
          <a:p>
            <a:r>
              <a:rPr lang="en-US" sz="3200" dirty="0">
                <a:latin typeface="+mn-lt"/>
              </a:rPr>
              <a:t>Network Connectivity</a:t>
            </a:r>
          </a:p>
        </p:txBody>
      </p:sp>
    </p:spTree>
    <p:extLst>
      <p:ext uri="{BB962C8B-B14F-4D97-AF65-F5344CB8AC3E}">
        <p14:creationId xmlns:p14="http://schemas.microsoft.com/office/powerpoint/2010/main" val="148048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D4C709-A7DA-117A-A257-0A9D1E3C91E2}"/>
              </a:ext>
            </a:extLst>
          </p:cNvPr>
          <p:cNvSpPr/>
          <p:nvPr/>
        </p:nvSpPr>
        <p:spPr>
          <a:xfrm>
            <a:off x="7807567" y="1728318"/>
            <a:ext cx="4009292" cy="4592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EDC66C3-CAB7-5B90-81F8-626C2B3DA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2380" y="162266"/>
            <a:ext cx="1414479" cy="1461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AFC7-FE5B-ACF3-2CCC-A697CA5BDBBD}"/>
              </a:ext>
            </a:extLst>
          </p:cNvPr>
          <p:cNvSpPr txBox="1"/>
          <p:nvPr/>
        </p:nvSpPr>
        <p:spPr>
          <a:xfrm>
            <a:off x="731519" y="1668030"/>
            <a:ext cx="3291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Infrastructure built with BCP in mind</a:t>
            </a:r>
          </a:p>
          <a:p>
            <a:pPr marL="171450" marR="0" lvl="0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Global BCP Plan Updated Annually </a:t>
            </a:r>
          </a:p>
          <a:p>
            <a:pPr marL="171450" marR="0" lvl="0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Well defined RTO and RPO</a:t>
            </a:r>
          </a:p>
          <a:p>
            <a:pPr marL="171450" marR="0" lvl="0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Site Response Plans updated regularly</a:t>
            </a:r>
          </a:p>
          <a:p>
            <a:pPr marL="171450" marR="0" lvl="0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Site Power</a:t>
            </a:r>
          </a:p>
          <a:p>
            <a:pPr marL="628650" marR="0" lvl="1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Weekly Generator testing</a:t>
            </a:r>
          </a:p>
          <a:p>
            <a:pPr marL="628650" marR="0" lvl="1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Quarterly UPS/Genset tests</a:t>
            </a:r>
          </a:p>
          <a:p>
            <a:pPr marL="628650" marR="0" lvl="1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Maintenance contracts on all power systems</a:t>
            </a:r>
          </a:p>
          <a:p>
            <a:pPr marL="628650" marR="0" lvl="1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Fuel contracts to ensure continued operations</a:t>
            </a:r>
          </a:p>
          <a:p>
            <a:pPr marL="171450" marR="0" lvl="0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Hot Stand-by Equipment</a:t>
            </a:r>
          </a:p>
          <a:p>
            <a:pPr marL="171450" marR="0" lvl="0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Fire Suppression</a:t>
            </a:r>
          </a:p>
          <a:p>
            <a:pPr marL="171450" marR="0" lvl="0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Robust response plan to natural calamities</a:t>
            </a:r>
          </a:p>
          <a:p>
            <a:pPr marL="171450" marR="0" lvl="0" indent="-171450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 Book" panose="00000400000000000000" pitchFamily="50" charset="0"/>
              </a:rPr>
              <a:t>Robust data backup processes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20202"/>
              </a:solidFill>
              <a:effectLst/>
              <a:uLnTx/>
              <a:uFillTx/>
              <a:latin typeface="Axiforma Book" panose="000004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7F83E-2E9C-3968-7B5E-787B9FCA2DE0}"/>
              </a:ext>
            </a:extLst>
          </p:cNvPr>
          <p:cNvSpPr txBox="1"/>
          <p:nvPr/>
        </p:nvSpPr>
        <p:spPr>
          <a:xfrm>
            <a:off x="4023128" y="1668030"/>
            <a:ext cx="35853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8" rtl="0" eaLnBrk="1" fontAlgn="auto" latinLnBrk="0" hangingPunct="1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" panose="00000500000000000000" pitchFamily="50" charset="0"/>
              </a:rPr>
              <a:t>Disaster Recovery Strategy</a:t>
            </a:r>
          </a:p>
          <a:p>
            <a:pPr marL="182871" marR="0" lvl="0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Physical Recovery – First level of recovery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Site Accessibility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Power/Electricity restoration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Repairs (if needed)</a:t>
            </a:r>
          </a:p>
          <a:p>
            <a:pPr marL="182871" marR="0" lvl="0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Technical Recovery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Local carrier recovery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network restoration </a:t>
            </a:r>
          </a:p>
          <a:p>
            <a:pPr marL="182871" marR="0" lvl="0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Site Recovery Communication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Employee Communication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Client Communication</a:t>
            </a:r>
          </a:p>
          <a:p>
            <a:pPr marL="0" marR="0" lvl="0" indent="0" algn="l" defTabSz="914358" rtl="0" eaLnBrk="1" fontAlgn="auto" latinLnBrk="0" hangingPunct="1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" panose="00000500000000000000" pitchFamily="50" charset="0"/>
              </a:rPr>
              <a:t>Incident Management Team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Satellite Phones at every site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Out of band notification system with Zoom DR bridges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Employee hot line 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Employee Transportation when required</a:t>
            </a:r>
          </a:p>
          <a:p>
            <a:pPr marL="640071" marR="0" lvl="1" indent="-182871" algn="l" defTabSz="914358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0202"/>
                </a:solidFill>
                <a:effectLst/>
                <a:uLnTx/>
                <a:uFillTx/>
                <a:latin typeface="Axiforma Book" panose="00000400000000000000" pitchFamily="50" charset="0"/>
              </a:rPr>
              <a:t>Stocked Concessions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1A669-F990-F5D4-C8C7-15D0177DEC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419" y="1668030"/>
            <a:ext cx="4013264" cy="4608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D450976-9AAA-9A29-ADC1-1864DE80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6804" y="151537"/>
            <a:ext cx="1461597" cy="146159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326FF5C-2172-602F-B51C-72CCB5C0F34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0161" y="6116495"/>
            <a:ext cx="1794397" cy="241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7F180F-86B6-31CB-1A61-9B2DA19F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0000">
            <a:noAutofit/>
          </a:bodyPr>
          <a:lstStyle/>
          <a:p>
            <a:r>
              <a:rPr lang="en-US" dirty="0">
                <a:latin typeface="+mn-lt"/>
              </a:rPr>
              <a:t>BCP Capabilities</a:t>
            </a:r>
          </a:p>
        </p:txBody>
      </p:sp>
    </p:spTree>
    <p:extLst>
      <p:ext uri="{BB962C8B-B14F-4D97-AF65-F5344CB8AC3E}">
        <p14:creationId xmlns:p14="http://schemas.microsoft.com/office/powerpoint/2010/main" val="53524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" y="242"/>
            <a:ext cx="12191143" cy="6857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object 15" descr="object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8158" y="1785451"/>
            <a:ext cx="1678274" cy="38164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extBox 12"/>
          <p:cNvSpPr txBox="1"/>
          <p:nvPr/>
        </p:nvSpPr>
        <p:spPr>
          <a:xfrm>
            <a:off x="789363" y="2448374"/>
            <a:ext cx="8503209" cy="1961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7" tIns="45717" rIns="45717" bIns="45717">
            <a:spAutoFit/>
          </a:bodyPr>
          <a:lstStyle/>
          <a:p>
            <a:pPr marL="0" marR="3081" lvl="0" indent="0" algn="l" defTabSz="91435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00"/>
            </a:pPr>
            <a:r>
              <a:rPr kumimoji="0" sz="5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The </a:t>
            </a:r>
            <a:r>
              <a:rPr kumimoji="0" sz="53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AI Customer Experience </a:t>
            </a:r>
            <a:r>
              <a:rPr kumimoji="0" sz="5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Platform</a:t>
            </a:r>
          </a:p>
        </p:txBody>
      </p:sp>
      <p:sp>
        <p:nvSpPr>
          <p:cNvPr id="69" name="object 7"/>
          <p:cNvSpPr txBox="1"/>
          <p:nvPr/>
        </p:nvSpPr>
        <p:spPr>
          <a:xfrm>
            <a:off x="852380" y="4622564"/>
            <a:ext cx="4805091" cy="57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lnSpc>
                <a:spcPct val="125600"/>
              </a:lnSpc>
              <a:defRPr sz="1400"/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Wave iX is an AI-enhanced suite of solutions powering next-generation customer interactions.</a:t>
            </a:r>
          </a:p>
        </p:txBody>
      </p:sp>
      <p:sp>
        <p:nvSpPr>
          <p:cNvPr id="70" name="object 2"/>
          <p:cNvSpPr txBox="1"/>
          <p:nvPr/>
        </p:nvSpPr>
        <p:spPr>
          <a:xfrm>
            <a:off x="894913" y="1773157"/>
            <a:ext cx="2073189" cy="46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358">
              <a:defRPr sz="2600"/>
            </a:lvl1pPr>
          </a:lstStyle>
          <a:p>
            <a:pPr marL="0" marR="3081" lvl="0" indent="0" algn="l" defTabSz="91435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Introducing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F112E3-0FB8-3AC6-D4E0-B871453AEA63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4" name="Group 12">
              <a:extLst>
                <a:ext uri="{FF2B5EF4-FFF2-40B4-BE49-F238E27FC236}">
                  <a16:creationId xmlns:a16="http://schemas.microsoft.com/office/drawing/2014/main" id="{F5CF6B11-2D51-6587-0ED7-A238D05DA468}"/>
                </a:ext>
              </a:extLst>
            </p:cNvPr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17" name="Group 13">
                <a:extLst>
                  <a:ext uri="{FF2B5EF4-FFF2-40B4-BE49-F238E27FC236}">
                    <a16:creationId xmlns:a16="http://schemas.microsoft.com/office/drawing/2014/main" id="{9DFF81A2-6380-67B5-1822-96EC3B40CD62}"/>
                  </a:ext>
                </a:extLst>
              </p:cNvPr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19" name="Group 16">
                  <a:extLst>
                    <a:ext uri="{FF2B5EF4-FFF2-40B4-BE49-F238E27FC236}">
                      <a16:creationId xmlns:a16="http://schemas.microsoft.com/office/drawing/2014/main" id="{90F3F4A0-F65A-C6D9-31FB-4AC3377E867F}"/>
                    </a:ext>
                  </a:extLst>
                </p:cNvPr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22" name="Graphic 18" descr="Graphic 18">
                    <a:extLst>
                      <a:ext uri="{FF2B5EF4-FFF2-40B4-BE49-F238E27FC236}">
                        <a16:creationId xmlns:a16="http://schemas.microsoft.com/office/drawing/2014/main" id="{A9D926D4-AA75-1E79-704C-1943AC117A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3" name="Oval 21">
                    <a:extLst>
                      <a:ext uri="{FF2B5EF4-FFF2-40B4-BE49-F238E27FC236}">
                        <a16:creationId xmlns:a16="http://schemas.microsoft.com/office/drawing/2014/main" id="{BB07912B-713D-B6FB-F1D2-393CFA59F642}"/>
                      </a:ext>
                    </a:extLst>
                  </p:cNvPr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20" name="object 5" descr="object 5">
                  <a:extLst>
                    <a:ext uri="{FF2B5EF4-FFF2-40B4-BE49-F238E27FC236}">
                      <a16:creationId xmlns:a16="http://schemas.microsoft.com/office/drawing/2014/main" id="{CB03BFF5-186F-A905-82F7-C92DDE2E08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" name="object 5" descr="object 5">
                  <a:extLst>
                    <a:ext uri="{FF2B5EF4-FFF2-40B4-BE49-F238E27FC236}">
                      <a16:creationId xmlns:a16="http://schemas.microsoft.com/office/drawing/2014/main" id="{1F16AFDF-6E9C-A881-D7D0-DD8717E56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8" name="Graphic 14" descr="Graphic 14">
                <a:extLst>
                  <a:ext uri="{FF2B5EF4-FFF2-40B4-BE49-F238E27FC236}">
                    <a16:creationId xmlns:a16="http://schemas.microsoft.com/office/drawing/2014/main" id="{98FF3BBC-2024-6355-7773-A2C3E68DE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7485FBA-5E46-4B5B-0B71-38F38596C9A7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74AAFB54-FBA2-19A7-2CC8-E35F70667695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2222E5B6-E9DB-7A64-AC58-27FCC76FE5E7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928798F-4B44-110F-76CE-99A940D70024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8A6C141-74AA-64F3-0E6F-D9B3C64B78C1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2F95362-0277-5C67-DD59-EE8E28D083B0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60CAF992-0996-1238-F9D0-DCB444211D7D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6A9517D4-54E9-2C4D-49BA-4AA2FA5DDF79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2E814D9-E432-520D-C6E3-597A95F92F59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FC82CBE-DC69-9538-A9EE-234BB154E2E9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89D83C-662F-C2B8-0E19-F5A9B91CBAF9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E47C7B5-C1B7-8311-6B77-C1C50CADA674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"/>
          <p:cNvSpPr txBox="1"/>
          <p:nvPr/>
        </p:nvSpPr>
        <p:spPr>
          <a:xfrm>
            <a:off x="730584" y="2450679"/>
            <a:ext cx="8290423" cy="552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lnSpc>
                <a:spcPct val="125600"/>
              </a:lnSpc>
              <a:defRPr sz="1300">
                <a:solidFill>
                  <a:srgbClr val="0D0D0D"/>
                </a:solidFill>
              </a:defRPr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ibex, we’ve spent decades working with the industry’s top brands to develop highly successful, highly customized CX solutions for omnichannel client success.</a:t>
            </a:r>
          </a:p>
        </p:txBody>
      </p:sp>
      <p:grpSp>
        <p:nvGrpSpPr>
          <p:cNvPr id="80" name="Group 3"/>
          <p:cNvGrpSpPr/>
          <p:nvPr/>
        </p:nvGrpSpPr>
        <p:grpSpPr>
          <a:xfrm>
            <a:off x="935954" y="3456670"/>
            <a:ext cx="6728664" cy="60434"/>
            <a:chOff x="0" y="0"/>
            <a:chExt cx="6728663" cy="60433"/>
          </a:xfrm>
        </p:grpSpPr>
        <p:sp>
          <p:nvSpPr>
            <p:cNvPr id="76" name="object 27"/>
            <p:cNvSpPr/>
            <p:nvPr/>
          </p:nvSpPr>
          <p:spPr>
            <a:xfrm>
              <a:off x="0" y="60433"/>
              <a:ext cx="16028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3081" lvl="0" indent="0" algn="l" defTabSz="554491" rtl="0" eaLnBrk="1" fontAlgn="auto" latinLnBrk="0" hangingPunct="0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spc="-12">
                  <a:solidFill>
                    <a:srgbClr val="1B1D1F"/>
                  </a:solidFill>
                </a:defRPr>
              </a:pPr>
              <a:r>
                <a:rPr kumimoji="0" sz="2400" b="0" i="0" u="none" strike="noStrike" kern="0" cap="none" spc="-12" normalizeH="0" baseline="0" noProof="0">
                  <a:ln>
                    <a:noFill/>
                  </a:ln>
                  <a:solidFill>
                    <a:srgbClr val="1B1D1F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400</a:t>
              </a:r>
              <a:r>
                <a:rPr kumimoji="0" sz="2400" b="0" i="0" u="none" strike="noStrike" kern="0" cap="none" spc="-12" normalizeH="0" baseline="0" noProof="0">
                  <a:ln>
                    <a:noFill/>
                  </a:ln>
                  <a:solidFill>
                    <a:srgbClr val="EF0093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+</a:t>
              </a:r>
            </a:p>
            <a:p>
              <a:pPr marL="0" marR="3081" lvl="0" indent="0" algn="l" defTabSz="554491" rtl="0" eaLnBrk="1" fontAlgn="auto" latinLnBrk="0" hangingPunct="0">
                <a:lnSpc>
                  <a:spcPct val="12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spc="-6">
                  <a:solidFill>
                    <a:srgbClr val="1B1D1F"/>
                  </a:solidFill>
                </a:defRPr>
              </a:pPr>
              <a:r>
                <a:rPr kumimoji="0" sz="1000" b="0" i="0" u="none" strike="noStrike" kern="0" cap="none" spc="-6" normalizeH="0" baseline="0" noProof="0">
                  <a:ln>
                    <a:noFill/>
                  </a:ln>
                  <a:solidFill>
                    <a:srgbClr val="1B1D1F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IT PROFESSIONALS</a:t>
              </a:r>
            </a:p>
          </p:txBody>
        </p:sp>
        <p:sp>
          <p:nvSpPr>
            <p:cNvPr id="77" name="object 27"/>
            <p:cNvSpPr/>
            <p:nvPr/>
          </p:nvSpPr>
          <p:spPr>
            <a:xfrm>
              <a:off x="1682772" y="60433"/>
              <a:ext cx="16028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3081" lvl="0" indent="0" algn="l" defTabSz="554491" rtl="0" eaLnBrk="1" fontAlgn="auto" latinLnBrk="0" hangingPunct="0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spc="-12">
                  <a:solidFill>
                    <a:srgbClr val="1B1D1F"/>
                  </a:solidFill>
                </a:defRPr>
              </a:pPr>
              <a:r>
                <a:rPr kumimoji="0" sz="2400" b="0" i="0" u="none" strike="noStrike" kern="0" cap="none" spc="-12" normalizeH="0" baseline="0" noProof="0">
                  <a:ln>
                    <a:noFill/>
                  </a:ln>
                  <a:solidFill>
                    <a:srgbClr val="1B1D1F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250</a:t>
              </a:r>
              <a:r>
                <a:rPr kumimoji="0" sz="2400" b="0" i="0" u="none" strike="noStrike" kern="0" cap="none" spc="-12" normalizeH="0" baseline="0" noProof="0">
                  <a:ln>
                    <a:noFill/>
                  </a:ln>
                  <a:solidFill>
                    <a:srgbClr val="EF0093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+</a:t>
              </a:r>
            </a:p>
            <a:p>
              <a:pPr marL="0" marR="3081" lvl="0" indent="0" algn="l" defTabSz="554491" rtl="0" eaLnBrk="1" fontAlgn="auto" latinLnBrk="0" hangingPunct="0">
                <a:lnSpc>
                  <a:spcPct val="12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spc="-6">
                  <a:solidFill>
                    <a:srgbClr val="1B1D1F"/>
                  </a:solidFill>
                </a:defRPr>
              </a:pPr>
              <a:r>
                <a:rPr kumimoji="0" sz="1000" b="0" i="0" u="none" strike="noStrike" kern="0" cap="none" spc="-6" normalizeH="0" baseline="0" noProof="0">
                  <a:ln>
                    <a:noFill/>
                  </a:ln>
                  <a:solidFill>
                    <a:srgbClr val="1B1D1F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INSIGHTS ANALYSTS</a:t>
              </a:r>
            </a:p>
          </p:txBody>
        </p:sp>
        <p:sp>
          <p:nvSpPr>
            <p:cNvPr id="78" name="object 27"/>
            <p:cNvSpPr/>
            <p:nvPr/>
          </p:nvSpPr>
          <p:spPr>
            <a:xfrm>
              <a:off x="3506623" y="38964"/>
              <a:ext cx="19382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3081" lvl="0" indent="0" algn="l" defTabSz="554491" rtl="0" eaLnBrk="1" fontAlgn="auto" latinLnBrk="0" hangingPunct="0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spc="-12">
                  <a:solidFill>
                    <a:srgbClr val="1B1D1F"/>
                  </a:solidFill>
                </a:defRPr>
              </a:pPr>
              <a:r>
                <a:rPr kumimoji="0" sz="2400" b="0" i="0" u="none" strike="noStrike" kern="0" cap="none" spc="-12" normalizeH="0" baseline="0" noProof="0">
                  <a:ln>
                    <a:noFill/>
                  </a:ln>
                  <a:solidFill>
                    <a:srgbClr val="1B1D1F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50</a:t>
              </a:r>
              <a:r>
                <a:rPr kumimoji="0" sz="2400" b="0" i="0" u="none" strike="noStrike" kern="0" cap="none" spc="-12" normalizeH="0" baseline="0" noProof="0">
                  <a:ln>
                    <a:noFill/>
                  </a:ln>
                  <a:solidFill>
                    <a:srgbClr val="EF0093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+</a:t>
              </a:r>
            </a:p>
            <a:p>
              <a:pPr marL="0" marR="3081" lvl="0" indent="0" algn="l" defTabSz="554491" rtl="0" eaLnBrk="1" fontAlgn="auto" latinLnBrk="0" hangingPunct="0">
                <a:lnSpc>
                  <a:spcPct val="12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spc="-6">
                  <a:solidFill>
                    <a:srgbClr val="1B1D1F"/>
                  </a:solidFill>
                </a:defRPr>
              </a:pPr>
              <a:r>
                <a:rPr kumimoji="0" sz="1000" b="0" i="0" u="none" strike="noStrike" kern="0" cap="none" spc="-6" normalizeH="0" baseline="0" noProof="0">
                  <a:ln>
                    <a:noFill/>
                  </a:ln>
                  <a:solidFill>
                    <a:srgbClr val="1B1D1F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SOLUTIONS DEVELOPED</a:t>
              </a:r>
            </a:p>
          </p:txBody>
        </p:sp>
        <p:sp>
          <p:nvSpPr>
            <p:cNvPr id="79" name="object 27"/>
            <p:cNvSpPr/>
            <p:nvPr/>
          </p:nvSpPr>
          <p:spPr>
            <a:xfrm>
              <a:off x="5665885" y="0"/>
              <a:ext cx="10627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3081" lvl="0" indent="0" algn="l" defTabSz="554491" rtl="0" eaLnBrk="1" fontAlgn="auto" latinLnBrk="0" hangingPunct="0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spc="-12">
                  <a:solidFill>
                    <a:srgbClr val="1B1D1F"/>
                  </a:solidFill>
                </a:defRPr>
              </a:pPr>
              <a:r>
                <a:rPr kumimoji="0" sz="2400" b="0" i="0" u="none" strike="noStrike" kern="0" cap="none" spc="-12" normalizeH="0" baseline="0" noProof="0">
                  <a:ln>
                    <a:noFill/>
                  </a:ln>
                  <a:solidFill>
                    <a:srgbClr val="1B1D1F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100</a:t>
              </a:r>
              <a:r>
                <a:rPr kumimoji="0" sz="2400" b="0" i="0" u="none" strike="noStrike" kern="0" cap="none" spc="-12" normalizeH="0" baseline="0" noProof="0">
                  <a:ln>
                    <a:noFill/>
                  </a:ln>
                  <a:solidFill>
                    <a:srgbClr val="EF0093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+</a:t>
              </a:r>
            </a:p>
            <a:p>
              <a:pPr marL="0" marR="3081" lvl="0" indent="0" algn="l" defTabSz="554491" rtl="0" eaLnBrk="1" fontAlgn="auto" latinLnBrk="0" hangingPunct="0">
                <a:lnSpc>
                  <a:spcPct val="12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spc="-6">
                  <a:solidFill>
                    <a:srgbClr val="1B1D1F"/>
                  </a:solidFill>
                </a:defRPr>
              </a:pPr>
              <a:r>
                <a:rPr kumimoji="0" sz="1000" b="0" i="0" u="none" strike="noStrike" kern="0" cap="none" spc="-6" normalizeH="0" baseline="0" noProof="0">
                  <a:ln>
                    <a:noFill/>
                  </a:ln>
                  <a:solidFill>
                    <a:srgbClr val="1B1D1F"/>
                  </a:solidFill>
                  <a:effectLst/>
                  <a:uLnTx/>
                  <a:uFillTx/>
                  <a:latin typeface="Poppins Medium"/>
                  <a:cs typeface="Poppins Medium"/>
                  <a:sym typeface="Poppins Medium"/>
                </a:rPr>
                <a:t>DEPLOYMENTS</a:t>
              </a:r>
            </a:p>
          </p:txBody>
        </p:sp>
      </p:grpSp>
      <p:sp>
        <p:nvSpPr>
          <p:cNvPr id="81" name="object 3"/>
          <p:cNvSpPr/>
          <p:nvPr/>
        </p:nvSpPr>
        <p:spPr>
          <a:xfrm>
            <a:off x="427" y="4815232"/>
            <a:ext cx="12191146" cy="2088381"/>
          </a:xfrm>
          <a:prstGeom prst="rect">
            <a:avLst/>
          </a:prstGeom>
          <a:solidFill>
            <a:srgbClr val="030303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5544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object 10"/>
          <p:cNvSpPr txBox="1"/>
          <p:nvPr/>
        </p:nvSpPr>
        <p:spPr>
          <a:xfrm>
            <a:off x="1390977" y="5437177"/>
            <a:ext cx="2261793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3081" lvl="0" indent="51213" algn="ctr" defTabSz="554491" rtl="0" eaLnBrk="1" fontAlgn="auto" latinLnBrk="0" hangingPunct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2023</a:t>
            </a:r>
            <a:r>
              <a:rPr kumimoji="0" sz="1200" b="0" i="0" u="none" strike="noStrike" kern="0" cap="none" spc="-2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Customer</a:t>
            </a:r>
            <a:r>
              <a:rPr kumimoji="0" sz="1200" b="0" i="0" u="none" strike="noStrike" kern="0" cap="none" spc="-2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-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Experience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Innovation</a:t>
            </a:r>
            <a:r>
              <a:rPr kumimoji="0" sz="1200" b="0" i="0" u="none" strike="noStrike" kern="0" cap="none" spc="-1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Awards</a:t>
            </a:r>
            <a:r>
              <a:rPr kumimoji="0" sz="12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-</a:t>
            </a:r>
            <a:r>
              <a:rPr kumimoji="0" sz="12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Wave</a:t>
            </a:r>
            <a:r>
              <a:rPr kumimoji="0" sz="12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-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X</a:t>
            </a:r>
          </a:p>
        </p:txBody>
      </p:sp>
      <p:sp>
        <p:nvSpPr>
          <p:cNvPr id="83" name="object 12"/>
          <p:cNvSpPr txBox="1"/>
          <p:nvPr/>
        </p:nvSpPr>
        <p:spPr>
          <a:xfrm>
            <a:off x="8524155" y="5436417"/>
            <a:ext cx="2263097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7187" marR="3081" lvl="0" indent="-219871" algn="ctr" defTabSz="554491" rtl="0" eaLnBrk="1" fontAlgn="auto" latinLnBrk="0" hangingPunct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2022</a:t>
            </a:r>
            <a:r>
              <a:rPr kumimoji="0" sz="1200" b="0" i="0" u="none" strike="noStrike" kern="0" cap="none" spc="-1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&amp;</a:t>
            </a:r>
            <a:r>
              <a:rPr kumimoji="0" sz="1200" b="0" i="0" u="none" strike="noStrike" kern="0" cap="none" spc="-1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2023</a:t>
            </a:r>
            <a:r>
              <a:rPr kumimoji="0" sz="1200" b="0" i="0" u="none" strike="noStrike" kern="0" cap="none" spc="17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Contact</a:t>
            </a:r>
            <a:r>
              <a:rPr kumimoji="0" sz="1200" b="0" i="0" u="none" strike="noStrike" kern="0" cap="none" spc="-9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-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Center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Technology</a:t>
            </a:r>
            <a:r>
              <a:rPr kumimoji="0" sz="1200" b="0" i="0" u="none" strike="noStrike" kern="0" cap="none" spc="-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-1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Award</a:t>
            </a:r>
          </a:p>
        </p:txBody>
      </p:sp>
      <p:pic>
        <p:nvPicPr>
          <p:cNvPr id="84" name="object 15" descr="object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91" y="5349102"/>
            <a:ext cx="684929" cy="721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object 16" descr="object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177" y="5358515"/>
            <a:ext cx="667052" cy="702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object 17" descr="object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149" y="6209570"/>
            <a:ext cx="1075193" cy="22521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object 11"/>
          <p:cNvSpPr txBox="1"/>
          <p:nvPr/>
        </p:nvSpPr>
        <p:spPr>
          <a:xfrm>
            <a:off x="5263364" y="5428639"/>
            <a:ext cx="1683150" cy="561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57223" marR="3081" lvl="0" indent="-249907" algn="ctr" defTabSz="554491" rtl="0" eaLnBrk="1" fontAlgn="auto" latinLnBrk="0" hangingPunct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2023</a:t>
            </a:r>
            <a:r>
              <a:rPr kumimoji="0" sz="1200" b="0" i="0" u="none" strike="noStrike" kern="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Most</a:t>
            </a:r>
            <a:r>
              <a:rPr kumimoji="0" sz="1200" b="0" i="0" u="none" strike="noStrike" kern="0" cap="none" spc="-1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 </a:t>
            </a:r>
            <a:r>
              <a:rPr kumimoji="0" sz="1200" b="0" i="0" u="none" strike="noStrike" kern="0" cap="none" spc="-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Innovative</a:t>
            </a:r>
            <a:endParaRPr kumimoji="0" sz="1200" b="0" i="0" u="none" strike="noStrike" kern="0" cap="none" spc="-6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Regular"/>
              <a:ea typeface="Poppins Regular"/>
              <a:cs typeface="Poppins Regular"/>
              <a:sym typeface="Poppins Regular"/>
            </a:endParaRPr>
          </a:p>
          <a:p>
            <a:pPr marL="257223" marR="3081" lvl="0" indent="-249907" algn="ctr" defTabSz="554491" rtl="0" eaLnBrk="1" fontAlgn="auto" latinLnBrk="0" hangingPunct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-6"/>
            </a:pPr>
            <a:r>
              <a:rPr kumimoji="0" sz="1200" b="0" i="0" u="none" strike="noStrike" kern="0" cap="none" spc="-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Company</a:t>
            </a:r>
          </a:p>
        </p:txBody>
      </p:sp>
      <p:pic>
        <p:nvPicPr>
          <p:cNvPr id="88" name="object 14" descr="object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8" y="6225683"/>
            <a:ext cx="716460" cy="26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object 18" descr="object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2731" y="5349102"/>
            <a:ext cx="684930" cy="721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object 19" descr="object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218" y="5358515"/>
            <a:ext cx="667052" cy="702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object 20" descr="object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282" y="5349102"/>
            <a:ext cx="684930" cy="721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object 21" descr="object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7768" y="5358515"/>
            <a:ext cx="667054" cy="702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object 22" descr="object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4295" y="6209570"/>
            <a:ext cx="1075193" cy="225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object 5" descr="object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564" y="4763441"/>
            <a:ext cx="10142874" cy="5179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object 2"/>
          <p:cNvSpPr txBox="1"/>
          <p:nvPr/>
        </p:nvSpPr>
        <p:spPr>
          <a:xfrm>
            <a:off x="733440" y="1327736"/>
            <a:ext cx="10674855" cy="1050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3081" lvl="0" indent="0" algn="l" defTabSz="91435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r>
              <a:rPr kumimoji="0" sz="2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Wave iX builds on ibex’s </a:t>
            </a:r>
            <a:r>
              <a:rPr kumimoji="0" sz="26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award-winning</a:t>
            </a: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Regular"/>
              <a:ea typeface="Poppins Regular"/>
              <a:cs typeface="Poppins Regular"/>
              <a:sym typeface="Poppins Regular"/>
            </a:endParaRPr>
          </a:p>
          <a:p>
            <a:pPr marL="0" marR="3081" lvl="0" indent="0" algn="l" defTabSz="914358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r>
              <a:rPr kumimoji="0" sz="2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legacy of digital CX </a:t>
            </a:r>
            <a:r>
              <a:rPr kumimoji="0" sz="26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A0060"/>
                    </a:gs>
                    <a:gs pos="100000">
                      <a:srgbClr val="7400FF"/>
                    </a:gs>
                  </a:gsLst>
                  <a:lin ang="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transformation.</a:t>
            </a:r>
          </a:p>
        </p:txBody>
      </p:sp>
      <p:pic>
        <p:nvPicPr>
          <p:cNvPr id="96" name="object 5" descr="object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450995" y="3403525"/>
            <a:ext cx="6897562" cy="54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bject 5" descr="object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91" y="4246915"/>
            <a:ext cx="1410274" cy="4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object 5" descr="object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409" y="4246915"/>
            <a:ext cx="1410274" cy="4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object 5" descr="object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126" y="4246915"/>
            <a:ext cx="1410274" cy="4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object 5" descr="object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860" y="4246915"/>
            <a:ext cx="1410274" cy="475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7"/>
          <p:cNvGrpSpPr/>
          <p:nvPr/>
        </p:nvGrpSpPr>
        <p:grpSpPr>
          <a:xfrm>
            <a:off x="730585" y="514566"/>
            <a:ext cx="2400948" cy="419216"/>
            <a:chOff x="0" y="0"/>
            <a:chExt cx="2400946" cy="419215"/>
          </a:xfrm>
        </p:grpSpPr>
        <p:grpSp>
          <p:nvGrpSpPr>
            <p:cNvPr id="103" name="Group 9"/>
            <p:cNvGrpSpPr/>
            <p:nvPr/>
          </p:nvGrpSpPr>
          <p:grpSpPr>
            <a:xfrm>
              <a:off x="-1" y="37111"/>
              <a:ext cx="762247" cy="274322"/>
              <a:chOff x="0" y="0"/>
              <a:chExt cx="762245" cy="274320"/>
            </a:xfrm>
          </p:grpSpPr>
          <p:pic>
            <p:nvPicPr>
              <p:cNvPr id="101" name="Graphic 10" descr="Graphic 10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" y="0"/>
                <a:ext cx="757247" cy="2743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2" name="Oval 11"/>
              <p:cNvSpPr/>
              <p:nvPr/>
            </p:nvSpPr>
            <p:spPr>
              <a:xfrm>
                <a:off x="687421" y="199496"/>
                <a:ext cx="74825" cy="74825"/>
              </a:xfrm>
              <a:prstGeom prst="ellipse">
                <a:avLst/>
              </a:prstGeom>
              <a:gradFill flip="none" rotWithShape="1">
                <a:gsLst>
                  <a:gs pos="0">
                    <a:srgbClr val="FA0060"/>
                  </a:gs>
                  <a:gs pos="100000">
                    <a:srgbClr val="7400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55449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4" name="Graphic 15" descr="Graphic 1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0509" y="750"/>
              <a:ext cx="1240438" cy="280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" name="object 5" descr="object 5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 flipH="1">
              <a:off x="799830" y="195745"/>
              <a:ext cx="419216" cy="27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7" name="Picture 12" descr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0315" y="0"/>
            <a:ext cx="12193583" cy="6904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8430349-23A9-27B9-0D48-04E84E101332}"/>
              </a:ext>
            </a:extLst>
          </p:cNvPr>
          <p:cNvGrpSpPr/>
          <p:nvPr/>
        </p:nvGrpSpPr>
        <p:grpSpPr>
          <a:xfrm>
            <a:off x="3506194" y="538357"/>
            <a:ext cx="1552212" cy="315871"/>
            <a:chOff x="4092096" y="3114159"/>
            <a:chExt cx="5335894" cy="108583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60BF50BB-974F-8E03-909F-B885BE668148}"/>
                </a:ext>
              </a:extLst>
            </p:cNvPr>
            <p:cNvSpPr/>
            <p:nvPr/>
          </p:nvSpPr>
          <p:spPr>
            <a:xfrm>
              <a:off x="4983238" y="3311353"/>
              <a:ext cx="562650" cy="704080"/>
            </a:xfrm>
            <a:custGeom>
              <a:avLst/>
              <a:gdLst>
                <a:gd name="connsiteX0" fmla="*/ 562651 w 562650"/>
                <a:gd name="connsiteY0" fmla="*/ 0 h 704080"/>
                <a:gd name="connsiteX1" fmla="*/ 562651 w 562650"/>
                <a:gd name="connsiteY1" fmla="*/ 110773 h 704080"/>
                <a:gd name="connsiteX2" fmla="*/ 345942 w 562650"/>
                <a:gd name="connsiteY2" fmla="*/ 110773 h 704080"/>
                <a:gd name="connsiteX3" fmla="*/ 345942 w 562650"/>
                <a:gd name="connsiteY3" fmla="*/ 704080 h 704080"/>
                <a:gd name="connsiteX4" fmla="*/ 216709 w 562650"/>
                <a:gd name="connsiteY4" fmla="*/ 704080 h 704080"/>
                <a:gd name="connsiteX5" fmla="*/ 216709 w 562650"/>
                <a:gd name="connsiteY5" fmla="*/ 110773 h 704080"/>
                <a:gd name="connsiteX6" fmla="*/ 0 w 562650"/>
                <a:gd name="connsiteY6" fmla="*/ 110773 h 704080"/>
                <a:gd name="connsiteX7" fmla="*/ 0 w 562650"/>
                <a:gd name="connsiteY7" fmla="*/ 0 h 7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650" h="704080">
                  <a:moveTo>
                    <a:pt x="562651" y="0"/>
                  </a:moveTo>
                  <a:lnTo>
                    <a:pt x="562651" y="110773"/>
                  </a:lnTo>
                  <a:lnTo>
                    <a:pt x="345942" y="110773"/>
                  </a:lnTo>
                  <a:lnTo>
                    <a:pt x="345942" y="704080"/>
                  </a:lnTo>
                  <a:lnTo>
                    <a:pt x="216709" y="704080"/>
                  </a:lnTo>
                  <a:lnTo>
                    <a:pt x="216709" y="110773"/>
                  </a:lnTo>
                  <a:lnTo>
                    <a:pt x="0" y="110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9F353C0-95C9-0834-1E82-FD364AC1D63E}"/>
                </a:ext>
              </a:extLst>
            </p:cNvPr>
            <p:cNvSpPr/>
            <p:nvPr/>
          </p:nvSpPr>
          <p:spPr>
            <a:xfrm>
              <a:off x="555267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4 w 324391"/>
                <a:gd name="connsiteY3" fmla="*/ 110088 h 542809"/>
                <a:gd name="connsiteX4" fmla="*/ 122945 w 324391"/>
                <a:gd name="connsiteY4" fmla="*/ 117144 h 542809"/>
                <a:gd name="connsiteX5" fmla="*/ 12294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9" y="114375"/>
                    <a:pt x="260799" y="111570"/>
                  </a:cubicBezTo>
                  <a:cubicBezTo>
                    <a:pt x="240169" y="107635"/>
                    <a:pt x="219198" y="105768"/>
                    <a:pt x="198196" y="105996"/>
                  </a:cubicBezTo>
                  <a:cubicBezTo>
                    <a:pt x="183689" y="106072"/>
                    <a:pt x="169217" y="107441"/>
                    <a:pt x="154954" y="110088"/>
                  </a:cubicBezTo>
                  <a:cubicBezTo>
                    <a:pt x="144141" y="111736"/>
                    <a:pt x="133448" y="114093"/>
                    <a:pt x="122945" y="117144"/>
                  </a:cubicBezTo>
                  <a:lnTo>
                    <a:pt x="12294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8" y="3605"/>
                    <a:pt x="167767" y="-322"/>
                    <a:pt x="207594" y="21"/>
                  </a:cubicBezTo>
                  <a:cubicBezTo>
                    <a:pt x="215719" y="21"/>
                    <a:pt x="225188" y="585"/>
                    <a:pt x="235857" y="1573"/>
                  </a:cubicBezTo>
                  <a:cubicBezTo>
                    <a:pt x="246526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B316583-DE4F-E8BE-E7A8-18AC68ECD93C}"/>
                </a:ext>
              </a:extLst>
            </p:cNvPr>
            <p:cNvSpPr/>
            <p:nvPr/>
          </p:nvSpPr>
          <p:spPr>
            <a:xfrm>
              <a:off x="5904000" y="3470779"/>
              <a:ext cx="430023" cy="555898"/>
            </a:xfrm>
            <a:custGeom>
              <a:avLst/>
              <a:gdLst>
                <a:gd name="connsiteX0" fmla="*/ 214574 w 430023"/>
                <a:gd name="connsiteY0" fmla="*/ 102 h 555898"/>
                <a:gd name="connsiteX1" fmla="*/ 317311 w 430023"/>
                <a:gd name="connsiteY1" fmla="*/ 15342 h 555898"/>
                <a:gd name="connsiteX2" fmla="*/ 384012 w 430023"/>
                <a:gd name="connsiteY2" fmla="*/ 58028 h 555898"/>
                <a:gd name="connsiteX3" fmla="*/ 419341 w 430023"/>
                <a:gd name="connsiteY3" fmla="*/ 124563 h 555898"/>
                <a:gd name="connsiteX4" fmla="*/ 430011 w 430023"/>
                <a:gd name="connsiteY4" fmla="*/ 210430 h 555898"/>
                <a:gd name="connsiteX5" fmla="*/ 430010 w 430023"/>
                <a:gd name="connsiteY5" fmla="*/ 532448 h 555898"/>
                <a:gd name="connsiteX6" fmla="*/ 344019 w 430023"/>
                <a:gd name="connsiteY6" fmla="*/ 547195 h 555898"/>
                <a:gd name="connsiteX7" fmla="*/ 214291 w 430023"/>
                <a:gd name="connsiteY7" fmla="*/ 555873 h 555898"/>
                <a:gd name="connsiteX8" fmla="*/ 126816 w 430023"/>
                <a:gd name="connsiteY8" fmla="*/ 546701 h 555898"/>
                <a:gd name="connsiteX9" fmla="*/ 59126 w 430023"/>
                <a:gd name="connsiteY9" fmla="*/ 517208 h 555898"/>
                <a:gd name="connsiteX10" fmla="*/ 15388 w 430023"/>
                <a:gd name="connsiteY10" fmla="*/ 464432 h 555898"/>
                <a:gd name="connsiteX11" fmla="*/ 126 w 430023"/>
                <a:gd name="connsiteY11" fmla="*/ 384139 h 555898"/>
                <a:gd name="connsiteX12" fmla="*/ 17932 w 430023"/>
                <a:gd name="connsiteY12" fmla="*/ 306880 h 555898"/>
                <a:gd name="connsiteX13" fmla="*/ 66262 w 430023"/>
                <a:gd name="connsiteY13" fmla="*/ 255586 h 555898"/>
                <a:gd name="connsiteX14" fmla="*/ 136920 w 430023"/>
                <a:gd name="connsiteY14" fmla="*/ 227363 h 555898"/>
                <a:gd name="connsiteX15" fmla="*/ 220862 w 430023"/>
                <a:gd name="connsiteY15" fmla="*/ 218755 h 555898"/>
                <a:gd name="connsiteX16" fmla="*/ 263610 w 430023"/>
                <a:gd name="connsiteY16" fmla="*/ 221295 h 555898"/>
                <a:gd name="connsiteX17" fmla="*/ 311446 w 430023"/>
                <a:gd name="connsiteY17" fmla="*/ 229903 h 555898"/>
                <a:gd name="connsiteX18" fmla="*/ 311446 w 430023"/>
                <a:gd name="connsiteY18" fmla="*/ 209583 h 555898"/>
                <a:gd name="connsiteX19" fmla="*/ 306359 w 430023"/>
                <a:gd name="connsiteY19" fmla="*/ 168943 h 555898"/>
                <a:gd name="connsiteX20" fmla="*/ 254990 w 430023"/>
                <a:gd name="connsiteY20" fmla="*/ 112074 h 555898"/>
                <a:gd name="connsiteX21" fmla="*/ 202562 w 430023"/>
                <a:gd name="connsiteY21" fmla="*/ 103960 h 555898"/>
                <a:gd name="connsiteX22" fmla="*/ 124202 w 430023"/>
                <a:gd name="connsiteY22" fmla="*/ 110028 h 555898"/>
                <a:gd name="connsiteX23" fmla="*/ 66262 w 430023"/>
                <a:gd name="connsiteY23" fmla="*/ 124140 h 555898"/>
                <a:gd name="connsiteX24" fmla="*/ 51000 w 430023"/>
                <a:gd name="connsiteY24" fmla="*/ 24585 h 555898"/>
                <a:gd name="connsiteX25" fmla="*/ 119115 w 430023"/>
                <a:gd name="connsiteY25" fmla="*/ 8357 h 555898"/>
                <a:gd name="connsiteX26" fmla="*/ 214574 w 430023"/>
                <a:gd name="connsiteY26" fmla="*/ 102 h 555898"/>
                <a:gd name="connsiteX27" fmla="*/ 224748 w 430023"/>
                <a:gd name="connsiteY27" fmla="*/ 458294 h 555898"/>
                <a:gd name="connsiteX28" fmla="*/ 311234 w 430023"/>
                <a:gd name="connsiteY28" fmla="*/ 452226 h 555898"/>
                <a:gd name="connsiteX29" fmla="*/ 311234 w 430023"/>
                <a:gd name="connsiteY29" fmla="*/ 316052 h 555898"/>
                <a:gd name="connsiteX30" fmla="*/ 281699 w 430023"/>
                <a:gd name="connsiteY30" fmla="*/ 309984 h 555898"/>
                <a:gd name="connsiteX31" fmla="*/ 239304 w 430023"/>
                <a:gd name="connsiteY31" fmla="*/ 306880 h 555898"/>
                <a:gd name="connsiteX32" fmla="*/ 198040 w 430023"/>
                <a:gd name="connsiteY32" fmla="*/ 309984 h 555898"/>
                <a:gd name="connsiteX33" fmla="*/ 160449 w 430023"/>
                <a:gd name="connsiteY33" fmla="*/ 321132 h 555898"/>
                <a:gd name="connsiteX34" fmla="*/ 133458 w 430023"/>
                <a:gd name="connsiteY34" fmla="*/ 343993 h 555898"/>
                <a:gd name="connsiteX35" fmla="*/ 123283 w 430023"/>
                <a:gd name="connsiteY35" fmla="*/ 381105 h 555898"/>
                <a:gd name="connsiteX36" fmla="*/ 150769 w 430023"/>
                <a:gd name="connsiteY36" fmla="*/ 441501 h 555898"/>
                <a:gd name="connsiteX37" fmla="*/ 224748 w 430023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023" h="555898">
                  <a:moveTo>
                    <a:pt x="214574" y="102"/>
                  </a:moveTo>
                  <a:cubicBezTo>
                    <a:pt x="249445" y="-804"/>
                    <a:pt x="284209" y="4353"/>
                    <a:pt x="317311" y="15342"/>
                  </a:cubicBezTo>
                  <a:cubicBezTo>
                    <a:pt x="342705" y="23911"/>
                    <a:pt x="365608" y="38568"/>
                    <a:pt x="384012" y="58028"/>
                  </a:cubicBezTo>
                  <a:cubicBezTo>
                    <a:pt x="400926" y="77081"/>
                    <a:pt x="413038" y="99892"/>
                    <a:pt x="419341" y="124563"/>
                  </a:cubicBezTo>
                  <a:cubicBezTo>
                    <a:pt x="426681" y="152589"/>
                    <a:pt x="430269" y="181462"/>
                    <a:pt x="430011" y="210430"/>
                  </a:cubicBezTo>
                  <a:lnTo>
                    <a:pt x="430010" y="532448"/>
                  </a:lnTo>
                  <a:cubicBezTo>
                    <a:pt x="411168" y="536540"/>
                    <a:pt x="382505" y="541456"/>
                    <a:pt x="344019" y="547195"/>
                  </a:cubicBezTo>
                  <a:cubicBezTo>
                    <a:pt x="301053" y="553302"/>
                    <a:pt x="257690" y="556203"/>
                    <a:pt x="214291" y="555873"/>
                  </a:cubicBezTo>
                  <a:cubicBezTo>
                    <a:pt x="184880" y="556114"/>
                    <a:pt x="155536" y="553037"/>
                    <a:pt x="126816" y="546701"/>
                  </a:cubicBezTo>
                  <a:cubicBezTo>
                    <a:pt x="102493" y="541526"/>
                    <a:pt x="79468" y="531494"/>
                    <a:pt x="59126" y="517208"/>
                  </a:cubicBezTo>
                  <a:cubicBezTo>
                    <a:pt x="40368" y="503533"/>
                    <a:pt x="25332" y="485391"/>
                    <a:pt x="15388" y="464432"/>
                  </a:cubicBezTo>
                  <a:cubicBezTo>
                    <a:pt x="4319" y="439154"/>
                    <a:pt x="-898" y="411709"/>
                    <a:pt x="126" y="384139"/>
                  </a:cubicBezTo>
                  <a:cubicBezTo>
                    <a:pt x="-736" y="357281"/>
                    <a:pt x="5400" y="330660"/>
                    <a:pt x="17932" y="306880"/>
                  </a:cubicBezTo>
                  <a:cubicBezTo>
                    <a:pt x="29611" y="286101"/>
                    <a:pt x="46203" y="268491"/>
                    <a:pt x="66262" y="255586"/>
                  </a:cubicBezTo>
                  <a:cubicBezTo>
                    <a:pt x="87896" y="241957"/>
                    <a:pt x="111842" y="232392"/>
                    <a:pt x="136920" y="227363"/>
                  </a:cubicBezTo>
                  <a:cubicBezTo>
                    <a:pt x="164521" y="221559"/>
                    <a:pt x="192657" y="218674"/>
                    <a:pt x="220862" y="218755"/>
                  </a:cubicBezTo>
                  <a:cubicBezTo>
                    <a:pt x="235148" y="218797"/>
                    <a:pt x="249420" y="219645"/>
                    <a:pt x="263610" y="221295"/>
                  </a:cubicBezTo>
                  <a:cubicBezTo>
                    <a:pt x="279713" y="223212"/>
                    <a:pt x="295686" y="226086"/>
                    <a:pt x="311446" y="229903"/>
                  </a:cubicBezTo>
                  <a:lnTo>
                    <a:pt x="311446" y="209583"/>
                  </a:lnTo>
                  <a:cubicBezTo>
                    <a:pt x="311506" y="195874"/>
                    <a:pt x="309796" y="182215"/>
                    <a:pt x="306359" y="168943"/>
                  </a:cubicBezTo>
                  <a:cubicBezTo>
                    <a:pt x="299812" y="142615"/>
                    <a:pt x="280544" y="121283"/>
                    <a:pt x="254990" y="112074"/>
                  </a:cubicBezTo>
                  <a:cubicBezTo>
                    <a:pt x="238162" y="106176"/>
                    <a:pt x="220389" y="103425"/>
                    <a:pt x="202562" y="103960"/>
                  </a:cubicBezTo>
                  <a:cubicBezTo>
                    <a:pt x="176316" y="103759"/>
                    <a:pt x="150102" y="105789"/>
                    <a:pt x="124202" y="110028"/>
                  </a:cubicBezTo>
                  <a:cubicBezTo>
                    <a:pt x="104524" y="113088"/>
                    <a:pt x="85141" y="117808"/>
                    <a:pt x="66262" y="124140"/>
                  </a:cubicBezTo>
                  <a:lnTo>
                    <a:pt x="51000" y="24585"/>
                  </a:lnTo>
                  <a:cubicBezTo>
                    <a:pt x="73291" y="17571"/>
                    <a:pt x="96053" y="12148"/>
                    <a:pt x="119115" y="8357"/>
                  </a:cubicBezTo>
                  <a:cubicBezTo>
                    <a:pt x="150622" y="2754"/>
                    <a:pt x="182571" y="-9"/>
                    <a:pt x="214574" y="102"/>
                  </a:cubicBezTo>
                  <a:close/>
                  <a:moveTo>
                    <a:pt x="224748" y="458294"/>
                  </a:moveTo>
                  <a:cubicBezTo>
                    <a:pt x="253704" y="458984"/>
                    <a:pt x="282660" y="456952"/>
                    <a:pt x="311234" y="452226"/>
                  </a:cubicBezTo>
                  <a:lnTo>
                    <a:pt x="311234" y="316052"/>
                  </a:lnTo>
                  <a:cubicBezTo>
                    <a:pt x="301526" y="313412"/>
                    <a:pt x="291662" y="311385"/>
                    <a:pt x="281699" y="309984"/>
                  </a:cubicBezTo>
                  <a:cubicBezTo>
                    <a:pt x="267670" y="307849"/>
                    <a:pt x="253495" y="306811"/>
                    <a:pt x="239304" y="306880"/>
                  </a:cubicBezTo>
                  <a:cubicBezTo>
                    <a:pt x="225492" y="306907"/>
                    <a:pt x="211700" y="307944"/>
                    <a:pt x="198040" y="309984"/>
                  </a:cubicBezTo>
                  <a:cubicBezTo>
                    <a:pt x="185011" y="311754"/>
                    <a:pt x="172333" y="315514"/>
                    <a:pt x="160449" y="321132"/>
                  </a:cubicBezTo>
                  <a:cubicBezTo>
                    <a:pt x="149596" y="326250"/>
                    <a:pt x="140286" y="334135"/>
                    <a:pt x="133458" y="343993"/>
                  </a:cubicBezTo>
                  <a:cubicBezTo>
                    <a:pt x="126330" y="355026"/>
                    <a:pt x="122777" y="367984"/>
                    <a:pt x="123283" y="381105"/>
                  </a:cubicBezTo>
                  <a:cubicBezTo>
                    <a:pt x="123283" y="410221"/>
                    <a:pt x="132445" y="430353"/>
                    <a:pt x="150769" y="441501"/>
                  </a:cubicBezTo>
                  <a:cubicBezTo>
                    <a:pt x="169093" y="452649"/>
                    <a:pt x="193753" y="458247"/>
                    <a:pt x="224748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B86A06-107A-4568-9947-DA5EAD2C71A3}"/>
                </a:ext>
              </a:extLst>
            </p:cNvPr>
            <p:cNvSpPr/>
            <p:nvPr/>
          </p:nvSpPr>
          <p:spPr>
            <a:xfrm>
              <a:off x="6435404" y="3472739"/>
              <a:ext cx="444662" cy="542836"/>
            </a:xfrm>
            <a:custGeom>
              <a:avLst/>
              <a:gdLst>
                <a:gd name="connsiteX0" fmla="*/ 0 w 444662"/>
                <a:gd name="connsiteY0" fmla="*/ 28623 h 542836"/>
                <a:gd name="connsiteX1" fmla="*/ 92562 w 444662"/>
                <a:gd name="connsiteY1" fmla="*/ 9290 h 542836"/>
                <a:gd name="connsiteX2" fmla="*/ 218757 w 444662"/>
                <a:gd name="connsiteY2" fmla="*/ 118 h 542836"/>
                <a:gd name="connsiteX3" fmla="*/ 327642 w 444662"/>
                <a:gd name="connsiteY3" fmla="*/ 17968 h 542836"/>
                <a:gd name="connsiteX4" fmla="*/ 397310 w 444662"/>
                <a:gd name="connsiteY4" fmla="*/ 67358 h 542836"/>
                <a:gd name="connsiteX5" fmla="*/ 433982 w 444662"/>
                <a:gd name="connsiteY5" fmla="*/ 144970 h 542836"/>
                <a:gd name="connsiteX6" fmla="*/ 444651 w 444662"/>
                <a:gd name="connsiteY6" fmla="*/ 243748 h 542836"/>
                <a:gd name="connsiteX7" fmla="*/ 444652 w 444662"/>
                <a:gd name="connsiteY7" fmla="*/ 542413 h 542836"/>
                <a:gd name="connsiteX8" fmla="*/ 321495 w 444662"/>
                <a:gd name="connsiteY8" fmla="*/ 542413 h 542836"/>
                <a:gd name="connsiteX9" fmla="*/ 321495 w 444662"/>
                <a:gd name="connsiteY9" fmla="*/ 263434 h 542836"/>
                <a:gd name="connsiteX10" fmla="*/ 315913 w 444662"/>
                <a:gd name="connsiteY10" fmla="*/ 190761 h 542836"/>
                <a:gd name="connsiteX11" fmla="*/ 297612 w 444662"/>
                <a:gd name="connsiteY11" fmla="*/ 142006 h 542836"/>
                <a:gd name="connsiteX12" fmla="*/ 262990 w 444662"/>
                <a:gd name="connsiteY12" fmla="*/ 114560 h 542836"/>
                <a:gd name="connsiteX13" fmla="*/ 209572 w 444662"/>
                <a:gd name="connsiteY13" fmla="*/ 105952 h 542836"/>
                <a:gd name="connsiteX14" fmla="*/ 160747 w 444662"/>
                <a:gd name="connsiteY14" fmla="*/ 108986 h 542836"/>
                <a:gd name="connsiteX15" fmla="*/ 123086 w 444662"/>
                <a:gd name="connsiteY15" fmla="*/ 114066 h 542836"/>
                <a:gd name="connsiteX16" fmla="*/ 123086 w 444662"/>
                <a:gd name="connsiteY16" fmla="*/ 542836 h 542836"/>
                <a:gd name="connsiteX17" fmla="*/ 0 w 444662"/>
                <a:gd name="connsiteY17" fmla="*/ 542836 h 5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62" h="542836">
                  <a:moveTo>
                    <a:pt x="0" y="28623"/>
                  </a:moveTo>
                  <a:cubicBezTo>
                    <a:pt x="30455" y="20404"/>
                    <a:pt x="61361" y="13949"/>
                    <a:pt x="92562" y="9290"/>
                  </a:cubicBezTo>
                  <a:cubicBezTo>
                    <a:pt x="134320" y="2919"/>
                    <a:pt x="176516" y="-148"/>
                    <a:pt x="218757" y="118"/>
                  </a:cubicBezTo>
                  <a:cubicBezTo>
                    <a:pt x="255861" y="-939"/>
                    <a:pt x="292824" y="5121"/>
                    <a:pt x="327642" y="17968"/>
                  </a:cubicBezTo>
                  <a:cubicBezTo>
                    <a:pt x="354687" y="28257"/>
                    <a:pt x="378664" y="45255"/>
                    <a:pt x="397310" y="67358"/>
                  </a:cubicBezTo>
                  <a:cubicBezTo>
                    <a:pt x="415287" y="90107"/>
                    <a:pt x="427829" y="116651"/>
                    <a:pt x="433982" y="144970"/>
                  </a:cubicBezTo>
                  <a:cubicBezTo>
                    <a:pt x="441311" y="177380"/>
                    <a:pt x="444891" y="210523"/>
                    <a:pt x="444651" y="243748"/>
                  </a:cubicBezTo>
                  <a:lnTo>
                    <a:pt x="444652" y="542413"/>
                  </a:lnTo>
                  <a:lnTo>
                    <a:pt x="321495" y="542413"/>
                  </a:lnTo>
                  <a:lnTo>
                    <a:pt x="321495" y="263434"/>
                  </a:lnTo>
                  <a:cubicBezTo>
                    <a:pt x="321835" y="239091"/>
                    <a:pt x="319967" y="214767"/>
                    <a:pt x="315913" y="190761"/>
                  </a:cubicBezTo>
                  <a:cubicBezTo>
                    <a:pt x="313189" y="173437"/>
                    <a:pt x="306963" y="156849"/>
                    <a:pt x="297612" y="142006"/>
                  </a:cubicBezTo>
                  <a:cubicBezTo>
                    <a:pt x="289169" y="129523"/>
                    <a:pt x="277081" y="119939"/>
                    <a:pt x="262990" y="114560"/>
                  </a:cubicBezTo>
                  <a:cubicBezTo>
                    <a:pt x="245874" y="108401"/>
                    <a:pt x="227759" y="105482"/>
                    <a:pt x="209572" y="105952"/>
                  </a:cubicBezTo>
                  <a:cubicBezTo>
                    <a:pt x="193251" y="105984"/>
                    <a:pt x="176946" y="106998"/>
                    <a:pt x="160747" y="108986"/>
                  </a:cubicBezTo>
                  <a:cubicBezTo>
                    <a:pt x="143789" y="111032"/>
                    <a:pt x="131283" y="112726"/>
                    <a:pt x="123086" y="114066"/>
                  </a:cubicBezTo>
                  <a:lnTo>
                    <a:pt x="123086" y="542836"/>
                  </a:lnTo>
                  <a:lnTo>
                    <a:pt x="0" y="542836"/>
                  </a:ln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DC6EA31-8913-BA63-46F5-4B3F36751F5D}"/>
                </a:ext>
              </a:extLst>
            </p:cNvPr>
            <p:cNvSpPr/>
            <p:nvPr/>
          </p:nvSpPr>
          <p:spPr>
            <a:xfrm>
              <a:off x="6968591" y="3470667"/>
              <a:ext cx="390855" cy="557613"/>
            </a:xfrm>
            <a:custGeom>
              <a:avLst/>
              <a:gdLst>
                <a:gd name="connsiteX0" fmla="*/ 174101 w 390855"/>
                <a:gd name="connsiteY0" fmla="*/ 456360 h 557613"/>
                <a:gd name="connsiteX1" fmla="*/ 245325 w 390855"/>
                <a:gd name="connsiteY1" fmla="*/ 444718 h 557613"/>
                <a:gd name="connsiteX2" fmla="*/ 267724 w 390855"/>
                <a:gd name="connsiteY2" fmla="*/ 404572 h 557613"/>
                <a:gd name="connsiteX3" fmla="*/ 243841 w 390855"/>
                <a:gd name="connsiteY3" fmla="*/ 360898 h 557613"/>
                <a:gd name="connsiteX4" fmla="*/ 164987 w 390855"/>
                <a:gd name="connsiteY4" fmla="*/ 323291 h 557613"/>
                <a:gd name="connsiteX5" fmla="*/ 103373 w 390855"/>
                <a:gd name="connsiteY5" fmla="*/ 297397 h 557613"/>
                <a:gd name="connsiteX6" fmla="*/ 55043 w 390855"/>
                <a:gd name="connsiteY6" fmla="*/ 265365 h 557613"/>
                <a:gd name="connsiteX7" fmla="*/ 23034 w 390855"/>
                <a:gd name="connsiteY7" fmla="*/ 221196 h 557613"/>
                <a:gd name="connsiteX8" fmla="*/ 11305 w 390855"/>
                <a:gd name="connsiteY8" fmla="*/ 157696 h 557613"/>
                <a:gd name="connsiteX9" fmla="*/ 65217 w 390855"/>
                <a:gd name="connsiteY9" fmla="*/ 42336 h 557613"/>
                <a:gd name="connsiteX10" fmla="*/ 211762 w 390855"/>
                <a:gd name="connsiteY10" fmla="*/ 3 h 557613"/>
                <a:gd name="connsiteX11" fmla="*/ 301286 w 390855"/>
                <a:gd name="connsiteY11" fmla="*/ 8610 h 557613"/>
                <a:gd name="connsiteX12" fmla="*/ 365373 w 390855"/>
                <a:gd name="connsiteY12" fmla="*/ 25403 h 557613"/>
                <a:gd name="connsiteX13" fmla="*/ 343045 w 390855"/>
                <a:gd name="connsiteY13" fmla="*/ 124958 h 557613"/>
                <a:gd name="connsiteX14" fmla="*/ 291112 w 390855"/>
                <a:gd name="connsiteY14" fmla="*/ 108165 h 557613"/>
                <a:gd name="connsiteX15" fmla="*/ 217839 w 390855"/>
                <a:gd name="connsiteY15" fmla="*/ 100545 h 557613"/>
                <a:gd name="connsiteX16" fmla="*/ 156791 w 390855"/>
                <a:gd name="connsiteY16" fmla="*/ 113245 h 557613"/>
                <a:gd name="connsiteX17" fmla="*/ 133403 w 390855"/>
                <a:gd name="connsiteY17" fmla="*/ 152404 h 557613"/>
                <a:gd name="connsiteX18" fmla="*/ 137996 w 390855"/>
                <a:gd name="connsiteY18" fmla="*/ 175758 h 557613"/>
                <a:gd name="connsiteX19" fmla="*/ 153752 w 390855"/>
                <a:gd name="connsiteY19" fmla="*/ 194526 h 557613"/>
                <a:gd name="connsiteX20" fmla="*/ 183287 w 390855"/>
                <a:gd name="connsiteY20" fmla="*/ 211812 h 557613"/>
                <a:gd name="connsiteX21" fmla="*/ 228014 w 390855"/>
                <a:gd name="connsiteY21" fmla="*/ 229593 h 557613"/>
                <a:gd name="connsiteX22" fmla="*/ 302347 w 390855"/>
                <a:gd name="connsiteY22" fmla="*/ 261625 h 557613"/>
                <a:gd name="connsiteX23" fmla="*/ 352655 w 390855"/>
                <a:gd name="connsiteY23" fmla="*/ 296903 h 557613"/>
                <a:gd name="connsiteX24" fmla="*/ 381696 w 390855"/>
                <a:gd name="connsiteY24" fmla="*/ 342059 h 557613"/>
                <a:gd name="connsiteX25" fmla="*/ 390810 w 390855"/>
                <a:gd name="connsiteY25" fmla="*/ 403090 h 557613"/>
                <a:gd name="connsiteX26" fmla="*/ 334284 w 390855"/>
                <a:gd name="connsiteY26" fmla="*/ 518379 h 557613"/>
                <a:gd name="connsiteX27" fmla="*/ 173042 w 390855"/>
                <a:gd name="connsiteY27" fmla="*/ 557467 h 557613"/>
                <a:gd name="connsiteX28" fmla="*/ 59989 w 390855"/>
                <a:gd name="connsiteY28" fmla="*/ 545826 h 557613"/>
                <a:gd name="connsiteX29" fmla="*/ 0 w 390855"/>
                <a:gd name="connsiteY29" fmla="*/ 526987 h 557613"/>
                <a:gd name="connsiteX30" fmla="*/ 21197 w 390855"/>
                <a:gd name="connsiteY30" fmla="*/ 424398 h 557613"/>
                <a:gd name="connsiteX31" fmla="*/ 86839 w 390855"/>
                <a:gd name="connsiteY31" fmla="*/ 445565 h 557613"/>
                <a:gd name="connsiteX32" fmla="*/ 174101 w 390855"/>
                <a:gd name="connsiteY32" fmla="*/ 456360 h 55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855" h="557613">
                  <a:moveTo>
                    <a:pt x="174101" y="456360"/>
                  </a:moveTo>
                  <a:cubicBezTo>
                    <a:pt x="206651" y="456360"/>
                    <a:pt x="230393" y="452480"/>
                    <a:pt x="245325" y="444718"/>
                  </a:cubicBezTo>
                  <a:cubicBezTo>
                    <a:pt x="260196" y="437051"/>
                    <a:pt x="269021" y="421234"/>
                    <a:pt x="267724" y="404572"/>
                  </a:cubicBezTo>
                  <a:cubicBezTo>
                    <a:pt x="267708" y="386908"/>
                    <a:pt x="258714" y="370460"/>
                    <a:pt x="243841" y="360898"/>
                  </a:cubicBezTo>
                  <a:cubicBezTo>
                    <a:pt x="227872" y="349373"/>
                    <a:pt x="201588" y="336838"/>
                    <a:pt x="164987" y="323291"/>
                  </a:cubicBezTo>
                  <a:cubicBezTo>
                    <a:pt x="144004" y="315755"/>
                    <a:pt x="123437" y="307112"/>
                    <a:pt x="103373" y="297397"/>
                  </a:cubicBezTo>
                  <a:cubicBezTo>
                    <a:pt x="85861" y="288996"/>
                    <a:pt x="69596" y="278217"/>
                    <a:pt x="55043" y="265365"/>
                  </a:cubicBezTo>
                  <a:cubicBezTo>
                    <a:pt x="41382" y="253053"/>
                    <a:pt x="30475" y="238003"/>
                    <a:pt x="23034" y="221196"/>
                  </a:cubicBezTo>
                  <a:cubicBezTo>
                    <a:pt x="14661" y="201099"/>
                    <a:pt x="10663" y="179454"/>
                    <a:pt x="11305" y="157696"/>
                  </a:cubicBezTo>
                  <a:cubicBezTo>
                    <a:pt x="11305" y="108871"/>
                    <a:pt x="29276" y="70418"/>
                    <a:pt x="65217" y="42336"/>
                  </a:cubicBezTo>
                  <a:cubicBezTo>
                    <a:pt x="101159" y="14255"/>
                    <a:pt x="150007" y="144"/>
                    <a:pt x="211762" y="3"/>
                  </a:cubicBezTo>
                  <a:cubicBezTo>
                    <a:pt x="241816" y="-99"/>
                    <a:pt x="271805" y="2785"/>
                    <a:pt x="301286" y="8610"/>
                  </a:cubicBezTo>
                  <a:cubicBezTo>
                    <a:pt x="323044" y="12575"/>
                    <a:pt x="344469" y="18189"/>
                    <a:pt x="365373" y="25403"/>
                  </a:cubicBezTo>
                  <a:lnTo>
                    <a:pt x="343045" y="124958"/>
                  </a:lnTo>
                  <a:cubicBezTo>
                    <a:pt x="326274" y="117816"/>
                    <a:pt x="308892" y="112195"/>
                    <a:pt x="291112" y="108165"/>
                  </a:cubicBezTo>
                  <a:cubicBezTo>
                    <a:pt x="267073" y="102757"/>
                    <a:pt x="242479" y="100199"/>
                    <a:pt x="217839" y="100545"/>
                  </a:cubicBezTo>
                  <a:cubicBezTo>
                    <a:pt x="196751" y="99672"/>
                    <a:pt x="175775" y="104036"/>
                    <a:pt x="156791" y="113245"/>
                  </a:cubicBezTo>
                  <a:cubicBezTo>
                    <a:pt x="141905" y="120510"/>
                    <a:pt x="132729" y="135874"/>
                    <a:pt x="133403" y="152404"/>
                  </a:cubicBezTo>
                  <a:cubicBezTo>
                    <a:pt x="133254" y="160426"/>
                    <a:pt x="134820" y="168388"/>
                    <a:pt x="137996" y="175758"/>
                  </a:cubicBezTo>
                  <a:cubicBezTo>
                    <a:pt x="141614" y="183218"/>
                    <a:pt x="147028" y="189666"/>
                    <a:pt x="153752" y="194526"/>
                  </a:cubicBezTo>
                  <a:cubicBezTo>
                    <a:pt x="162943" y="201337"/>
                    <a:pt x="172846" y="207133"/>
                    <a:pt x="183287" y="211812"/>
                  </a:cubicBezTo>
                  <a:cubicBezTo>
                    <a:pt x="197864" y="218539"/>
                    <a:pt x="212795" y="224475"/>
                    <a:pt x="228014" y="229593"/>
                  </a:cubicBezTo>
                  <a:cubicBezTo>
                    <a:pt x="253403" y="238797"/>
                    <a:pt x="278224" y="249493"/>
                    <a:pt x="302347" y="261625"/>
                  </a:cubicBezTo>
                  <a:cubicBezTo>
                    <a:pt x="320827" y="270741"/>
                    <a:pt x="337795" y="282639"/>
                    <a:pt x="352655" y="296903"/>
                  </a:cubicBezTo>
                  <a:cubicBezTo>
                    <a:pt x="365578" y="309612"/>
                    <a:pt x="375499" y="325038"/>
                    <a:pt x="381696" y="342059"/>
                  </a:cubicBezTo>
                  <a:cubicBezTo>
                    <a:pt x="388190" y="361737"/>
                    <a:pt x="391273" y="382377"/>
                    <a:pt x="390810" y="403090"/>
                  </a:cubicBezTo>
                  <a:cubicBezTo>
                    <a:pt x="390810" y="453844"/>
                    <a:pt x="371968" y="492273"/>
                    <a:pt x="334284" y="518379"/>
                  </a:cubicBezTo>
                  <a:cubicBezTo>
                    <a:pt x="296599" y="544485"/>
                    <a:pt x="242852" y="557514"/>
                    <a:pt x="173042" y="557467"/>
                  </a:cubicBezTo>
                  <a:cubicBezTo>
                    <a:pt x="135013" y="558445"/>
                    <a:pt x="97017" y="554532"/>
                    <a:pt x="59989" y="545826"/>
                  </a:cubicBezTo>
                  <a:cubicBezTo>
                    <a:pt x="39665" y="540639"/>
                    <a:pt x="19639" y="534350"/>
                    <a:pt x="0" y="526987"/>
                  </a:cubicBezTo>
                  <a:lnTo>
                    <a:pt x="21197" y="424398"/>
                  </a:lnTo>
                  <a:cubicBezTo>
                    <a:pt x="42612" y="432820"/>
                    <a:pt x="64536" y="439889"/>
                    <a:pt x="86839" y="445565"/>
                  </a:cubicBezTo>
                  <a:cubicBezTo>
                    <a:pt x="115332" y="452939"/>
                    <a:pt x="144668" y="456568"/>
                    <a:pt x="174101" y="456360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B44E060-FD7F-BDAA-D926-307DDD7DAB12}"/>
                </a:ext>
              </a:extLst>
            </p:cNvPr>
            <p:cNvSpPr/>
            <p:nvPr/>
          </p:nvSpPr>
          <p:spPr>
            <a:xfrm>
              <a:off x="7446879" y="3295110"/>
              <a:ext cx="562507" cy="735611"/>
            </a:xfrm>
            <a:custGeom>
              <a:avLst/>
              <a:gdLst>
                <a:gd name="connsiteX0" fmla="*/ 339934 w 562507"/>
                <a:gd name="connsiteY0" fmla="*/ 735563 h 735611"/>
                <a:gd name="connsiteX1" fmla="*/ 197487 w 562507"/>
                <a:gd name="connsiteY1" fmla="*/ 711221 h 735611"/>
                <a:gd name="connsiteX2" fmla="*/ 90652 w 562507"/>
                <a:gd name="connsiteY2" fmla="*/ 639536 h 735611"/>
                <a:gd name="connsiteX3" fmla="*/ 23527 w 562507"/>
                <a:gd name="connsiteY3" fmla="*/ 524247 h 735611"/>
                <a:gd name="connsiteX4" fmla="*/ 68 w 562507"/>
                <a:gd name="connsiteY4" fmla="*/ 367754 h 735611"/>
                <a:gd name="connsiteX5" fmla="*/ 27060 w 562507"/>
                <a:gd name="connsiteY5" fmla="*/ 211331 h 735611"/>
                <a:gd name="connsiteX6" fmla="*/ 100827 w 562507"/>
                <a:gd name="connsiteY6" fmla="*/ 95971 h 735611"/>
                <a:gd name="connsiteX7" fmla="*/ 210700 w 562507"/>
                <a:gd name="connsiteY7" fmla="*/ 24357 h 735611"/>
                <a:gd name="connsiteX8" fmla="*/ 346011 w 562507"/>
                <a:gd name="connsiteY8" fmla="*/ 15 h 735611"/>
                <a:gd name="connsiteX9" fmla="*/ 425431 w 562507"/>
                <a:gd name="connsiteY9" fmla="*/ 6577 h 735611"/>
                <a:gd name="connsiteX10" fmla="*/ 487469 w 562507"/>
                <a:gd name="connsiteY10" fmla="*/ 21323 h 735611"/>
                <a:gd name="connsiteX11" fmla="*/ 531206 w 562507"/>
                <a:gd name="connsiteY11" fmla="*/ 38609 h 735611"/>
                <a:gd name="connsiteX12" fmla="*/ 555653 w 562507"/>
                <a:gd name="connsiteY12" fmla="*/ 51803 h 735611"/>
                <a:gd name="connsiteX13" fmla="*/ 517993 w 562507"/>
                <a:gd name="connsiteY13" fmla="*/ 156438 h 735611"/>
                <a:gd name="connsiteX14" fmla="*/ 448324 w 562507"/>
                <a:gd name="connsiteY14" fmla="*/ 127510 h 735611"/>
                <a:gd name="connsiteX15" fmla="*/ 350109 w 562507"/>
                <a:gd name="connsiteY15" fmla="*/ 113752 h 735611"/>
                <a:gd name="connsiteX16" fmla="*/ 264613 w 562507"/>
                <a:gd name="connsiteY16" fmla="*/ 129486 h 735611"/>
                <a:gd name="connsiteX17" fmla="*/ 196003 w 562507"/>
                <a:gd name="connsiteY17" fmla="*/ 176758 h 735611"/>
                <a:gd name="connsiteX18" fmla="*/ 150712 w 562507"/>
                <a:gd name="connsiteY18" fmla="*/ 255993 h 735611"/>
                <a:gd name="connsiteX19" fmla="*/ 134390 w 562507"/>
                <a:gd name="connsiteY19" fmla="*/ 366766 h 735611"/>
                <a:gd name="connsiteX20" fmla="*/ 147108 w 562507"/>
                <a:gd name="connsiteY20" fmla="*/ 469355 h 735611"/>
                <a:gd name="connsiteX21" fmla="*/ 186323 w 562507"/>
                <a:gd name="connsiteY21" fmla="*/ 550142 h 735611"/>
                <a:gd name="connsiteX22" fmla="*/ 253449 w 562507"/>
                <a:gd name="connsiteY22" fmla="*/ 602988 h 735611"/>
                <a:gd name="connsiteX23" fmla="*/ 350886 w 562507"/>
                <a:gd name="connsiteY23" fmla="*/ 621756 h 735611"/>
                <a:gd name="connsiteX24" fmla="*/ 461749 w 562507"/>
                <a:gd name="connsiteY24" fmla="*/ 608068 h 735611"/>
                <a:gd name="connsiteX25" fmla="*/ 527885 w 562507"/>
                <a:gd name="connsiteY25" fmla="*/ 582174 h 735611"/>
                <a:gd name="connsiteX26" fmla="*/ 562507 w 562507"/>
                <a:gd name="connsiteY26" fmla="*/ 686809 h 735611"/>
                <a:gd name="connsiteX27" fmla="*/ 529439 w 562507"/>
                <a:gd name="connsiteY27" fmla="*/ 703037 h 735611"/>
                <a:gd name="connsiteX28" fmla="*/ 479979 w 562507"/>
                <a:gd name="connsiteY28" fmla="*/ 718841 h 735611"/>
                <a:gd name="connsiteX29" fmla="*/ 415892 w 562507"/>
                <a:gd name="connsiteY29" fmla="*/ 730977 h 735611"/>
                <a:gd name="connsiteX30" fmla="*/ 339934 w 562507"/>
                <a:gd name="connsiteY30" fmla="*/ 735563 h 73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2507" h="735611">
                  <a:moveTo>
                    <a:pt x="339934" y="735563"/>
                  </a:moveTo>
                  <a:cubicBezTo>
                    <a:pt x="291353" y="736320"/>
                    <a:pt x="243052" y="728066"/>
                    <a:pt x="197487" y="711221"/>
                  </a:cubicBezTo>
                  <a:cubicBezTo>
                    <a:pt x="156817" y="695870"/>
                    <a:pt x="120254" y="671336"/>
                    <a:pt x="90652" y="639536"/>
                  </a:cubicBezTo>
                  <a:cubicBezTo>
                    <a:pt x="60400" y="606254"/>
                    <a:pt x="37525" y="566967"/>
                    <a:pt x="23527" y="524247"/>
                  </a:cubicBezTo>
                  <a:cubicBezTo>
                    <a:pt x="7108" y="473734"/>
                    <a:pt x="-819" y="420854"/>
                    <a:pt x="68" y="367754"/>
                  </a:cubicBezTo>
                  <a:cubicBezTo>
                    <a:pt x="-892" y="314380"/>
                    <a:pt x="8266" y="261306"/>
                    <a:pt x="27060" y="211331"/>
                  </a:cubicBezTo>
                  <a:cubicBezTo>
                    <a:pt x="43530" y="168265"/>
                    <a:pt x="68631" y="129010"/>
                    <a:pt x="100827" y="95971"/>
                  </a:cubicBezTo>
                  <a:cubicBezTo>
                    <a:pt x="131945" y="64582"/>
                    <a:pt x="169400" y="40169"/>
                    <a:pt x="210700" y="24357"/>
                  </a:cubicBezTo>
                  <a:cubicBezTo>
                    <a:pt x="253899" y="7923"/>
                    <a:pt x="299785" y="-332"/>
                    <a:pt x="346011" y="15"/>
                  </a:cubicBezTo>
                  <a:cubicBezTo>
                    <a:pt x="372629" y="-204"/>
                    <a:pt x="399211" y="1993"/>
                    <a:pt x="425431" y="6577"/>
                  </a:cubicBezTo>
                  <a:cubicBezTo>
                    <a:pt x="446369" y="10332"/>
                    <a:pt x="467081" y="15255"/>
                    <a:pt x="487469" y="21323"/>
                  </a:cubicBezTo>
                  <a:cubicBezTo>
                    <a:pt x="502557" y="25706"/>
                    <a:pt x="517201" y="31494"/>
                    <a:pt x="531206" y="38609"/>
                  </a:cubicBezTo>
                  <a:cubicBezTo>
                    <a:pt x="542723" y="44677"/>
                    <a:pt x="550919" y="49122"/>
                    <a:pt x="555653" y="51803"/>
                  </a:cubicBezTo>
                  <a:lnTo>
                    <a:pt x="517993" y="156438"/>
                  </a:lnTo>
                  <a:cubicBezTo>
                    <a:pt x="496097" y="143875"/>
                    <a:pt x="472685" y="134153"/>
                    <a:pt x="448324" y="127510"/>
                  </a:cubicBezTo>
                  <a:cubicBezTo>
                    <a:pt x="416446" y="118103"/>
                    <a:pt x="383348" y="113466"/>
                    <a:pt x="350109" y="113752"/>
                  </a:cubicBezTo>
                  <a:cubicBezTo>
                    <a:pt x="320869" y="113538"/>
                    <a:pt x="291855" y="118878"/>
                    <a:pt x="264613" y="129486"/>
                  </a:cubicBezTo>
                  <a:cubicBezTo>
                    <a:pt x="238459" y="139863"/>
                    <a:pt x="215001" y="156025"/>
                    <a:pt x="196003" y="176758"/>
                  </a:cubicBezTo>
                  <a:cubicBezTo>
                    <a:pt x="175512" y="199708"/>
                    <a:pt x="160081" y="226703"/>
                    <a:pt x="150712" y="255993"/>
                  </a:cubicBezTo>
                  <a:cubicBezTo>
                    <a:pt x="139236" y="291776"/>
                    <a:pt x="133722" y="329198"/>
                    <a:pt x="134390" y="366766"/>
                  </a:cubicBezTo>
                  <a:cubicBezTo>
                    <a:pt x="134054" y="401374"/>
                    <a:pt x="138331" y="435873"/>
                    <a:pt x="147108" y="469355"/>
                  </a:cubicBezTo>
                  <a:cubicBezTo>
                    <a:pt x="154647" y="498628"/>
                    <a:pt x="167981" y="526097"/>
                    <a:pt x="186323" y="550142"/>
                  </a:cubicBezTo>
                  <a:cubicBezTo>
                    <a:pt x="204063" y="572945"/>
                    <a:pt x="227103" y="591084"/>
                    <a:pt x="253449" y="602988"/>
                  </a:cubicBezTo>
                  <a:cubicBezTo>
                    <a:pt x="284182" y="616219"/>
                    <a:pt x="317429" y="622623"/>
                    <a:pt x="350886" y="621756"/>
                  </a:cubicBezTo>
                  <a:cubicBezTo>
                    <a:pt x="388320" y="622790"/>
                    <a:pt x="425695" y="618176"/>
                    <a:pt x="461749" y="608068"/>
                  </a:cubicBezTo>
                  <a:cubicBezTo>
                    <a:pt x="484447" y="601204"/>
                    <a:pt x="506563" y="592545"/>
                    <a:pt x="527885" y="582174"/>
                  </a:cubicBezTo>
                  <a:lnTo>
                    <a:pt x="562507" y="686809"/>
                  </a:lnTo>
                  <a:cubicBezTo>
                    <a:pt x="552085" y="693361"/>
                    <a:pt x="541001" y="698800"/>
                    <a:pt x="529439" y="703037"/>
                  </a:cubicBezTo>
                  <a:cubicBezTo>
                    <a:pt x="513255" y="709206"/>
                    <a:pt x="496743" y="714482"/>
                    <a:pt x="479979" y="718841"/>
                  </a:cubicBezTo>
                  <a:cubicBezTo>
                    <a:pt x="458911" y="724306"/>
                    <a:pt x="437500" y="728360"/>
                    <a:pt x="415892" y="730977"/>
                  </a:cubicBezTo>
                  <a:cubicBezTo>
                    <a:pt x="390698" y="734139"/>
                    <a:pt x="365326" y="735671"/>
                    <a:pt x="339934" y="735563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CC85416-6CB9-00CB-8842-5B947E5B7678}"/>
                </a:ext>
              </a:extLst>
            </p:cNvPr>
            <p:cNvSpPr/>
            <p:nvPr/>
          </p:nvSpPr>
          <p:spPr>
            <a:xfrm>
              <a:off x="8064338" y="3470779"/>
              <a:ext cx="430482" cy="555898"/>
            </a:xfrm>
            <a:custGeom>
              <a:avLst/>
              <a:gdLst>
                <a:gd name="connsiteX0" fmla="*/ 215033 w 430482"/>
                <a:gd name="connsiteY0" fmla="*/ 102 h 555898"/>
                <a:gd name="connsiteX1" fmla="*/ 317770 w 430482"/>
                <a:gd name="connsiteY1" fmla="*/ 15342 h 555898"/>
                <a:gd name="connsiteX2" fmla="*/ 384471 w 430482"/>
                <a:gd name="connsiteY2" fmla="*/ 58028 h 555898"/>
                <a:gd name="connsiteX3" fmla="*/ 419800 w 430482"/>
                <a:gd name="connsiteY3" fmla="*/ 124563 h 555898"/>
                <a:gd name="connsiteX4" fmla="*/ 430469 w 430482"/>
                <a:gd name="connsiteY4" fmla="*/ 210430 h 555898"/>
                <a:gd name="connsiteX5" fmla="*/ 430470 w 430482"/>
                <a:gd name="connsiteY5" fmla="*/ 532448 h 555898"/>
                <a:gd name="connsiteX6" fmla="*/ 344479 w 430482"/>
                <a:gd name="connsiteY6" fmla="*/ 547195 h 555898"/>
                <a:gd name="connsiteX7" fmla="*/ 214750 w 430482"/>
                <a:gd name="connsiteY7" fmla="*/ 555873 h 555898"/>
                <a:gd name="connsiteX8" fmla="*/ 127275 w 430482"/>
                <a:gd name="connsiteY8" fmla="*/ 546701 h 555898"/>
                <a:gd name="connsiteX9" fmla="*/ 59585 w 430482"/>
                <a:gd name="connsiteY9" fmla="*/ 517208 h 555898"/>
                <a:gd name="connsiteX10" fmla="*/ 15847 w 430482"/>
                <a:gd name="connsiteY10" fmla="*/ 464432 h 555898"/>
                <a:gd name="connsiteX11" fmla="*/ 91 w 430482"/>
                <a:gd name="connsiteY11" fmla="*/ 384139 h 555898"/>
                <a:gd name="connsiteX12" fmla="*/ 17897 w 430482"/>
                <a:gd name="connsiteY12" fmla="*/ 306880 h 555898"/>
                <a:gd name="connsiteX13" fmla="*/ 66227 w 430482"/>
                <a:gd name="connsiteY13" fmla="*/ 255586 h 555898"/>
                <a:gd name="connsiteX14" fmla="*/ 136885 w 430482"/>
                <a:gd name="connsiteY14" fmla="*/ 227363 h 555898"/>
                <a:gd name="connsiteX15" fmla="*/ 220969 w 430482"/>
                <a:gd name="connsiteY15" fmla="*/ 218544 h 555898"/>
                <a:gd name="connsiteX16" fmla="*/ 263717 w 430482"/>
                <a:gd name="connsiteY16" fmla="*/ 221084 h 555898"/>
                <a:gd name="connsiteX17" fmla="*/ 311552 w 430482"/>
                <a:gd name="connsiteY17" fmla="*/ 229692 h 555898"/>
                <a:gd name="connsiteX18" fmla="*/ 311552 w 430482"/>
                <a:gd name="connsiteY18" fmla="*/ 209371 h 555898"/>
                <a:gd name="connsiteX19" fmla="*/ 306465 w 430482"/>
                <a:gd name="connsiteY19" fmla="*/ 168731 h 555898"/>
                <a:gd name="connsiteX20" fmla="*/ 255096 w 430482"/>
                <a:gd name="connsiteY20" fmla="*/ 111863 h 555898"/>
                <a:gd name="connsiteX21" fmla="*/ 202668 w 430482"/>
                <a:gd name="connsiteY21" fmla="*/ 103749 h 555898"/>
                <a:gd name="connsiteX22" fmla="*/ 124308 w 430482"/>
                <a:gd name="connsiteY22" fmla="*/ 109817 h 555898"/>
                <a:gd name="connsiteX23" fmla="*/ 66368 w 430482"/>
                <a:gd name="connsiteY23" fmla="*/ 123928 h 555898"/>
                <a:gd name="connsiteX24" fmla="*/ 51389 w 430482"/>
                <a:gd name="connsiteY24" fmla="*/ 24444 h 555898"/>
                <a:gd name="connsiteX25" fmla="*/ 119503 w 430482"/>
                <a:gd name="connsiteY25" fmla="*/ 8216 h 555898"/>
                <a:gd name="connsiteX26" fmla="*/ 215033 w 430482"/>
                <a:gd name="connsiteY26" fmla="*/ 102 h 555898"/>
                <a:gd name="connsiteX27" fmla="*/ 225207 w 430482"/>
                <a:gd name="connsiteY27" fmla="*/ 458294 h 555898"/>
                <a:gd name="connsiteX28" fmla="*/ 311693 w 430482"/>
                <a:gd name="connsiteY28" fmla="*/ 452226 h 555898"/>
                <a:gd name="connsiteX29" fmla="*/ 311693 w 430482"/>
                <a:gd name="connsiteY29" fmla="*/ 316052 h 555898"/>
                <a:gd name="connsiteX30" fmla="*/ 282158 w 430482"/>
                <a:gd name="connsiteY30" fmla="*/ 309984 h 555898"/>
                <a:gd name="connsiteX31" fmla="*/ 239763 w 430482"/>
                <a:gd name="connsiteY31" fmla="*/ 306880 h 555898"/>
                <a:gd name="connsiteX32" fmla="*/ 198499 w 430482"/>
                <a:gd name="connsiteY32" fmla="*/ 309984 h 555898"/>
                <a:gd name="connsiteX33" fmla="*/ 160909 w 430482"/>
                <a:gd name="connsiteY33" fmla="*/ 321132 h 555898"/>
                <a:gd name="connsiteX34" fmla="*/ 133917 w 430482"/>
                <a:gd name="connsiteY34" fmla="*/ 343993 h 555898"/>
                <a:gd name="connsiteX35" fmla="*/ 123742 w 430482"/>
                <a:gd name="connsiteY35" fmla="*/ 381105 h 555898"/>
                <a:gd name="connsiteX36" fmla="*/ 151229 w 430482"/>
                <a:gd name="connsiteY36" fmla="*/ 441501 h 555898"/>
                <a:gd name="connsiteX37" fmla="*/ 225207 w 430482"/>
                <a:gd name="connsiteY37" fmla="*/ 458294 h 55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482" h="555898">
                  <a:moveTo>
                    <a:pt x="215033" y="102"/>
                  </a:moveTo>
                  <a:cubicBezTo>
                    <a:pt x="249904" y="-804"/>
                    <a:pt x="284668" y="4353"/>
                    <a:pt x="317770" y="15342"/>
                  </a:cubicBezTo>
                  <a:cubicBezTo>
                    <a:pt x="343164" y="23911"/>
                    <a:pt x="366067" y="38568"/>
                    <a:pt x="384471" y="58028"/>
                  </a:cubicBezTo>
                  <a:cubicBezTo>
                    <a:pt x="401385" y="77081"/>
                    <a:pt x="413497" y="99892"/>
                    <a:pt x="419800" y="124563"/>
                  </a:cubicBezTo>
                  <a:cubicBezTo>
                    <a:pt x="427140" y="152589"/>
                    <a:pt x="430728" y="181462"/>
                    <a:pt x="430469" y="210430"/>
                  </a:cubicBezTo>
                  <a:lnTo>
                    <a:pt x="430470" y="532448"/>
                  </a:lnTo>
                  <a:cubicBezTo>
                    <a:pt x="411628" y="536540"/>
                    <a:pt x="382964" y="541456"/>
                    <a:pt x="344479" y="547195"/>
                  </a:cubicBezTo>
                  <a:cubicBezTo>
                    <a:pt x="301512" y="553302"/>
                    <a:pt x="258149" y="556203"/>
                    <a:pt x="214750" y="555873"/>
                  </a:cubicBezTo>
                  <a:cubicBezTo>
                    <a:pt x="185339" y="556114"/>
                    <a:pt x="155995" y="553037"/>
                    <a:pt x="127275" y="546701"/>
                  </a:cubicBezTo>
                  <a:cubicBezTo>
                    <a:pt x="102952" y="541526"/>
                    <a:pt x="79927" y="531494"/>
                    <a:pt x="59585" y="517208"/>
                  </a:cubicBezTo>
                  <a:cubicBezTo>
                    <a:pt x="40826" y="503533"/>
                    <a:pt x="25791" y="485391"/>
                    <a:pt x="15847" y="464432"/>
                  </a:cubicBezTo>
                  <a:cubicBezTo>
                    <a:pt x="4609" y="439194"/>
                    <a:pt x="-778" y="411747"/>
                    <a:pt x="91" y="384139"/>
                  </a:cubicBezTo>
                  <a:cubicBezTo>
                    <a:pt x="-771" y="357281"/>
                    <a:pt x="5364" y="330660"/>
                    <a:pt x="17897" y="306880"/>
                  </a:cubicBezTo>
                  <a:cubicBezTo>
                    <a:pt x="29575" y="286101"/>
                    <a:pt x="46168" y="268491"/>
                    <a:pt x="66227" y="255586"/>
                  </a:cubicBezTo>
                  <a:cubicBezTo>
                    <a:pt x="87860" y="241957"/>
                    <a:pt x="111807" y="232392"/>
                    <a:pt x="136885" y="227363"/>
                  </a:cubicBezTo>
                  <a:cubicBezTo>
                    <a:pt x="164524" y="221478"/>
                    <a:pt x="192708" y="218522"/>
                    <a:pt x="220969" y="218544"/>
                  </a:cubicBezTo>
                  <a:cubicBezTo>
                    <a:pt x="235255" y="218585"/>
                    <a:pt x="249527" y="219433"/>
                    <a:pt x="263717" y="221084"/>
                  </a:cubicBezTo>
                  <a:cubicBezTo>
                    <a:pt x="279819" y="223000"/>
                    <a:pt x="295793" y="225875"/>
                    <a:pt x="311552" y="229692"/>
                  </a:cubicBezTo>
                  <a:lnTo>
                    <a:pt x="311552" y="209371"/>
                  </a:lnTo>
                  <a:cubicBezTo>
                    <a:pt x="311612" y="195663"/>
                    <a:pt x="309902" y="182003"/>
                    <a:pt x="306465" y="168731"/>
                  </a:cubicBezTo>
                  <a:cubicBezTo>
                    <a:pt x="299919" y="142403"/>
                    <a:pt x="280650" y="121071"/>
                    <a:pt x="255096" y="111863"/>
                  </a:cubicBezTo>
                  <a:cubicBezTo>
                    <a:pt x="238268" y="105964"/>
                    <a:pt x="220495" y="103214"/>
                    <a:pt x="202668" y="103749"/>
                  </a:cubicBezTo>
                  <a:cubicBezTo>
                    <a:pt x="176423" y="103548"/>
                    <a:pt x="150208" y="105578"/>
                    <a:pt x="124308" y="109817"/>
                  </a:cubicBezTo>
                  <a:cubicBezTo>
                    <a:pt x="104630" y="112876"/>
                    <a:pt x="85247" y="117597"/>
                    <a:pt x="66368" y="123928"/>
                  </a:cubicBezTo>
                  <a:lnTo>
                    <a:pt x="51389" y="24444"/>
                  </a:lnTo>
                  <a:cubicBezTo>
                    <a:pt x="73680" y="17430"/>
                    <a:pt x="96442" y="12007"/>
                    <a:pt x="119503" y="8216"/>
                  </a:cubicBezTo>
                  <a:cubicBezTo>
                    <a:pt x="151038" y="2656"/>
                    <a:pt x="183011" y="-60"/>
                    <a:pt x="215033" y="102"/>
                  </a:cubicBezTo>
                  <a:close/>
                  <a:moveTo>
                    <a:pt x="225207" y="458294"/>
                  </a:moveTo>
                  <a:cubicBezTo>
                    <a:pt x="254163" y="458981"/>
                    <a:pt x="283118" y="456949"/>
                    <a:pt x="311693" y="452226"/>
                  </a:cubicBezTo>
                  <a:lnTo>
                    <a:pt x="311693" y="316052"/>
                  </a:lnTo>
                  <a:cubicBezTo>
                    <a:pt x="301986" y="313412"/>
                    <a:pt x="292121" y="311385"/>
                    <a:pt x="282158" y="309984"/>
                  </a:cubicBezTo>
                  <a:cubicBezTo>
                    <a:pt x="268129" y="307849"/>
                    <a:pt x="253955" y="306811"/>
                    <a:pt x="239763" y="306880"/>
                  </a:cubicBezTo>
                  <a:cubicBezTo>
                    <a:pt x="225951" y="306909"/>
                    <a:pt x="212160" y="307947"/>
                    <a:pt x="198499" y="309984"/>
                  </a:cubicBezTo>
                  <a:cubicBezTo>
                    <a:pt x="185470" y="311754"/>
                    <a:pt x="172793" y="315514"/>
                    <a:pt x="160909" y="321132"/>
                  </a:cubicBezTo>
                  <a:cubicBezTo>
                    <a:pt x="150055" y="326250"/>
                    <a:pt x="140745" y="334135"/>
                    <a:pt x="133917" y="343993"/>
                  </a:cubicBezTo>
                  <a:cubicBezTo>
                    <a:pt x="126789" y="355026"/>
                    <a:pt x="123237" y="367984"/>
                    <a:pt x="123742" y="381105"/>
                  </a:cubicBezTo>
                  <a:cubicBezTo>
                    <a:pt x="123742" y="410221"/>
                    <a:pt x="132905" y="430353"/>
                    <a:pt x="151229" y="441501"/>
                  </a:cubicBezTo>
                  <a:cubicBezTo>
                    <a:pt x="169553" y="452649"/>
                    <a:pt x="194212" y="458247"/>
                    <a:pt x="225207" y="458294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C72617-290E-1C28-133E-8AF72B334833}"/>
                </a:ext>
              </a:extLst>
            </p:cNvPr>
            <p:cNvSpPr/>
            <p:nvPr/>
          </p:nvSpPr>
          <p:spPr>
            <a:xfrm>
              <a:off x="8596202" y="3472836"/>
              <a:ext cx="324391" cy="542809"/>
            </a:xfrm>
            <a:custGeom>
              <a:avLst/>
              <a:gdLst>
                <a:gd name="connsiteX0" fmla="*/ 303194 w 324391"/>
                <a:gd name="connsiteY0" fmla="*/ 122224 h 542809"/>
                <a:gd name="connsiteX1" fmla="*/ 260799 w 324391"/>
                <a:gd name="connsiteY1" fmla="*/ 111570 h 542809"/>
                <a:gd name="connsiteX2" fmla="*/ 198196 w 324391"/>
                <a:gd name="connsiteY2" fmla="*/ 105996 h 542809"/>
                <a:gd name="connsiteX3" fmla="*/ 154953 w 324391"/>
                <a:gd name="connsiteY3" fmla="*/ 110088 h 542809"/>
                <a:gd name="connsiteX4" fmla="*/ 122875 w 324391"/>
                <a:gd name="connsiteY4" fmla="*/ 117144 h 542809"/>
                <a:gd name="connsiteX5" fmla="*/ 122875 w 324391"/>
                <a:gd name="connsiteY5" fmla="*/ 542809 h 542809"/>
                <a:gd name="connsiteX6" fmla="*/ 0 w 324391"/>
                <a:gd name="connsiteY6" fmla="*/ 542809 h 542809"/>
                <a:gd name="connsiteX7" fmla="*/ 0 w 324391"/>
                <a:gd name="connsiteY7" fmla="*/ 36639 h 542809"/>
                <a:gd name="connsiteX8" fmla="*/ 89029 w 324391"/>
                <a:gd name="connsiteY8" fmla="*/ 11733 h 542809"/>
                <a:gd name="connsiteX9" fmla="*/ 207594 w 324391"/>
                <a:gd name="connsiteY9" fmla="*/ 21 h 542809"/>
                <a:gd name="connsiteX10" fmla="*/ 235857 w 324391"/>
                <a:gd name="connsiteY10" fmla="*/ 1573 h 542809"/>
                <a:gd name="connsiteX11" fmla="*/ 268430 w 324391"/>
                <a:gd name="connsiteY11" fmla="*/ 5665 h 542809"/>
                <a:gd name="connsiteX12" fmla="*/ 299944 w 324391"/>
                <a:gd name="connsiteY12" fmla="*/ 11733 h 542809"/>
                <a:gd name="connsiteX13" fmla="*/ 324392 w 324391"/>
                <a:gd name="connsiteY13" fmla="*/ 18365 h 54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391" h="542809">
                  <a:moveTo>
                    <a:pt x="303194" y="122224"/>
                  </a:moveTo>
                  <a:cubicBezTo>
                    <a:pt x="289260" y="117932"/>
                    <a:pt x="275108" y="114375"/>
                    <a:pt x="260799" y="111570"/>
                  </a:cubicBezTo>
                  <a:cubicBezTo>
                    <a:pt x="240169" y="107635"/>
                    <a:pt x="219197" y="105768"/>
                    <a:pt x="198196" y="105996"/>
                  </a:cubicBezTo>
                  <a:cubicBezTo>
                    <a:pt x="183688" y="106072"/>
                    <a:pt x="169217" y="107441"/>
                    <a:pt x="154953" y="110088"/>
                  </a:cubicBezTo>
                  <a:cubicBezTo>
                    <a:pt x="144119" y="111746"/>
                    <a:pt x="133404" y="114103"/>
                    <a:pt x="122875" y="117144"/>
                  </a:cubicBezTo>
                  <a:lnTo>
                    <a:pt x="122875" y="542809"/>
                  </a:lnTo>
                  <a:lnTo>
                    <a:pt x="0" y="542809"/>
                  </a:lnTo>
                  <a:lnTo>
                    <a:pt x="0" y="36639"/>
                  </a:lnTo>
                  <a:cubicBezTo>
                    <a:pt x="29077" y="26333"/>
                    <a:pt x="58822" y="18011"/>
                    <a:pt x="89029" y="11733"/>
                  </a:cubicBezTo>
                  <a:cubicBezTo>
                    <a:pt x="128017" y="3605"/>
                    <a:pt x="167766" y="-322"/>
                    <a:pt x="207594" y="21"/>
                  </a:cubicBezTo>
                  <a:cubicBezTo>
                    <a:pt x="215720" y="21"/>
                    <a:pt x="225188" y="585"/>
                    <a:pt x="235857" y="1573"/>
                  </a:cubicBezTo>
                  <a:cubicBezTo>
                    <a:pt x="246527" y="2561"/>
                    <a:pt x="257549" y="3972"/>
                    <a:pt x="268430" y="5665"/>
                  </a:cubicBezTo>
                  <a:cubicBezTo>
                    <a:pt x="279312" y="7358"/>
                    <a:pt x="289628" y="9405"/>
                    <a:pt x="299944" y="11733"/>
                  </a:cubicBezTo>
                  <a:cubicBezTo>
                    <a:pt x="310260" y="14061"/>
                    <a:pt x="318244" y="16319"/>
                    <a:pt x="324392" y="18365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2B2BD2-672B-792E-13E5-5D05F22E4983}"/>
                </a:ext>
              </a:extLst>
            </p:cNvPr>
            <p:cNvSpPr/>
            <p:nvPr/>
          </p:nvSpPr>
          <p:spPr>
            <a:xfrm>
              <a:off x="8948749" y="3227039"/>
              <a:ext cx="479241" cy="801631"/>
            </a:xfrm>
            <a:custGeom>
              <a:avLst/>
              <a:gdLst>
                <a:gd name="connsiteX0" fmla="*/ 478959 w 479241"/>
                <a:gd name="connsiteY0" fmla="*/ 772167 h 801631"/>
                <a:gd name="connsiteX1" fmla="*/ 387103 w 479241"/>
                <a:gd name="connsiteY1" fmla="*/ 792487 h 801631"/>
                <a:gd name="connsiteX2" fmla="*/ 270588 w 479241"/>
                <a:gd name="connsiteY2" fmla="*/ 801589 h 801631"/>
                <a:gd name="connsiteX3" fmla="*/ 157535 w 479241"/>
                <a:gd name="connsiteY3" fmla="*/ 782327 h 801631"/>
                <a:gd name="connsiteX4" fmla="*/ 72745 w 479241"/>
                <a:gd name="connsiteY4" fmla="*/ 726941 h 801631"/>
                <a:gd name="connsiteX5" fmla="*/ 18833 w 479241"/>
                <a:gd name="connsiteY5" fmla="*/ 639592 h 801631"/>
                <a:gd name="connsiteX6" fmla="*/ 38 w 479241"/>
                <a:gd name="connsiteY6" fmla="*/ 524233 h 801631"/>
                <a:gd name="connsiteX7" fmla="*/ 15795 w 479241"/>
                <a:gd name="connsiteY7" fmla="*/ 409932 h 801631"/>
                <a:gd name="connsiteX8" fmla="*/ 62076 w 479241"/>
                <a:gd name="connsiteY8" fmla="*/ 322089 h 801631"/>
                <a:gd name="connsiteX9" fmla="*/ 136338 w 479241"/>
                <a:gd name="connsiteY9" fmla="*/ 265644 h 801631"/>
                <a:gd name="connsiteX10" fmla="*/ 237096 w 479241"/>
                <a:gd name="connsiteY10" fmla="*/ 245818 h 801631"/>
                <a:gd name="connsiteX11" fmla="*/ 305282 w 479241"/>
                <a:gd name="connsiteY11" fmla="*/ 254990 h 801631"/>
                <a:gd name="connsiteX12" fmla="*/ 356156 w 479241"/>
                <a:gd name="connsiteY12" fmla="*/ 275310 h 801631"/>
                <a:gd name="connsiteX13" fmla="*/ 356155 w 479241"/>
                <a:gd name="connsiteY13" fmla="*/ 20320 h 801631"/>
                <a:gd name="connsiteX14" fmla="*/ 479242 w 479241"/>
                <a:gd name="connsiteY14" fmla="*/ 0 h 801631"/>
                <a:gd name="connsiteX15" fmla="*/ 125668 w 479241"/>
                <a:gd name="connsiteY15" fmla="*/ 521199 h 801631"/>
                <a:gd name="connsiteX16" fmla="*/ 164318 w 479241"/>
                <a:gd name="connsiteY16" fmla="*/ 648694 h 801631"/>
                <a:gd name="connsiteX17" fmla="*/ 271154 w 479241"/>
                <a:gd name="connsiteY17" fmla="*/ 694908 h 801631"/>
                <a:gd name="connsiteX18" fmla="*/ 321533 w 479241"/>
                <a:gd name="connsiteY18" fmla="*/ 692368 h 801631"/>
                <a:gd name="connsiteX19" fmla="*/ 355661 w 479241"/>
                <a:gd name="connsiteY19" fmla="*/ 686794 h 801631"/>
                <a:gd name="connsiteX20" fmla="*/ 355660 w 479241"/>
                <a:gd name="connsiteY20" fmla="*/ 382132 h 801631"/>
                <a:gd name="connsiteX21" fmla="*/ 312418 w 479241"/>
                <a:gd name="connsiteY21" fmla="*/ 361318 h 801631"/>
                <a:gd name="connsiteX22" fmla="*/ 254902 w 479241"/>
                <a:gd name="connsiteY22" fmla="*/ 351652 h 801631"/>
                <a:gd name="connsiteX23" fmla="*/ 156687 w 479241"/>
                <a:gd name="connsiteY23" fmla="*/ 397373 h 801631"/>
                <a:gd name="connsiteX24" fmla="*/ 125880 w 479241"/>
                <a:gd name="connsiteY24" fmla="*/ 521199 h 8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9241" h="801631">
                  <a:moveTo>
                    <a:pt x="478959" y="772167"/>
                  </a:moveTo>
                  <a:cubicBezTo>
                    <a:pt x="448808" y="780897"/>
                    <a:pt x="418126" y="787685"/>
                    <a:pt x="387103" y="792487"/>
                  </a:cubicBezTo>
                  <a:cubicBezTo>
                    <a:pt x="348577" y="798676"/>
                    <a:pt x="309610" y="801720"/>
                    <a:pt x="270588" y="801589"/>
                  </a:cubicBezTo>
                  <a:cubicBezTo>
                    <a:pt x="232034" y="802225"/>
                    <a:pt x="193697" y="795693"/>
                    <a:pt x="157535" y="782327"/>
                  </a:cubicBezTo>
                  <a:cubicBezTo>
                    <a:pt x="125581" y="770229"/>
                    <a:pt x="96648" y="751329"/>
                    <a:pt x="72745" y="726941"/>
                  </a:cubicBezTo>
                  <a:cubicBezTo>
                    <a:pt x="48776" y="701971"/>
                    <a:pt x="30398" y="672196"/>
                    <a:pt x="18833" y="639592"/>
                  </a:cubicBezTo>
                  <a:cubicBezTo>
                    <a:pt x="5807" y="602546"/>
                    <a:pt x="-556" y="563491"/>
                    <a:pt x="38" y="524233"/>
                  </a:cubicBezTo>
                  <a:cubicBezTo>
                    <a:pt x="-443" y="485561"/>
                    <a:pt x="4868" y="447035"/>
                    <a:pt x="15795" y="409932"/>
                  </a:cubicBezTo>
                  <a:cubicBezTo>
                    <a:pt x="25176" y="377852"/>
                    <a:pt x="40914" y="347980"/>
                    <a:pt x="62076" y="322089"/>
                  </a:cubicBezTo>
                  <a:cubicBezTo>
                    <a:pt x="82196" y="297866"/>
                    <a:pt x="107597" y="278559"/>
                    <a:pt x="136338" y="265644"/>
                  </a:cubicBezTo>
                  <a:cubicBezTo>
                    <a:pt x="168116" y="251911"/>
                    <a:pt x="202476" y="245150"/>
                    <a:pt x="237096" y="245818"/>
                  </a:cubicBezTo>
                  <a:cubicBezTo>
                    <a:pt x="260155" y="245471"/>
                    <a:pt x="283137" y="248562"/>
                    <a:pt x="305282" y="254990"/>
                  </a:cubicBezTo>
                  <a:cubicBezTo>
                    <a:pt x="322810" y="260242"/>
                    <a:pt x="339835" y="267042"/>
                    <a:pt x="356156" y="275310"/>
                  </a:cubicBezTo>
                  <a:lnTo>
                    <a:pt x="356155" y="20320"/>
                  </a:lnTo>
                  <a:lnTo>
                    <a:pt x="479242" y="0"/>
                  </a:lnTo>
                  <a:close/>
                  <a:moveTo>
                    <a:pt x="125668" y="521199"/>
                  </a:moveTo>
                  <a:cubicBezTo>
                    <a:pt x="125668" y="575386"/>
                    <a:pt x="138552" y="617884"/>
                    <a:pt x="164318" y="648694"/>
                  </a:cubicBezTo>
                  <a:cubicBezTo>
                    <a:pt x="190085" y="679503"/>
                    <a:pt x="225697" y="694908"/>
                    <a:pt x="271154" y="694908"/>
                  </a:cubicBezTo>
                  <a:cubicBezTo>
                    <a:pt x="287982" y="695059"/>
                    <a:pt x="304805" y="694211"/>
                    <a:pt x="321533" y="692368"/>
                  </a:cubicBezTo>
                  <a:cubicBezTo>
                    <a:pt x="332997" y="691095"/>
                    <a:pt x="344388" y="689234"/>
                    <a:pt x="355661" y="686794"/>
                  </a:cubicBezTo>
                  <a:lnTo>
                    <a:pt x="355660" y="382132"/>
                  </a:lnTo>
                  <a:cubicBezTo>
                    <a:pt x="342169" y="373425"/>
                    <a:pt x="327643" y="366433"/>
                    <a:pt x="312418" y="361318"/>
                  </a:cubicBezTo>
                  <a:cubicBezTo>
                    <a:pt x="293949" y="354804"/>
                    <a:pt x="274489" y="351533"/>
                    <a:pt x="254902" y="351652"/>
                  </a:cubicBezTo>
                  <a:cubicBezTo>
                    <a:pt x="210105" y="351652"/>
                    <a:pt x="177366" y="366892"/>
                    <a:pt x="156687" y="397373"/>
                  </a:cubicBezTo>
                  <a:cubicBezTo>
                    <a:pt x="136008" y="427853"/>
                    <a:pt x="125739" y="469128"/>
                    <a:pt x="125880" y="521199"/>
                  </a:cubicBezTo>
                  <a:close/>
                </a:path>
              </a:pathLst>
            </a:custGeom>
            <a:solidFill>
              <a:srgbClr val="002139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D121A01-0F3C-3A32-8933-FD7F332AD632}"/>
                </a:ext>
              </a:extLst>
            </p:cNvPr>
            <p:cNvSpPr/>
            <p:nvPr/>
          </p:nvSpPr>
          <p:spPr>
            <a:xfrm>
              <a:off x="4092096" y="3454723"/>
              <a:ext cx="609426" cy="745274"/>
            </a:xfrm>
            <a:custGeom>
              <a:avLst/>
              <a:gdLst>
                <a:gd name="connsiteX0" fmla="*/ 600948 w 609426"/>
                <a:gd name="connsiteY0" fmla="*/ 410496 h 745274"/>
                <a:gd name="connsiteX1" fmla="*/ 24377 w 609426"/>
                <a:gd name="connsiteY1" fmla="*/ 743098 h 745274"/>
                <a:gd name="connsiteX2" fmla="*/ 2177 w 609426"/>
                <a:gd name="connsiteY2" fmla="*/ 737158 h 745274"/>
                <a:gd name="connsiteX3" fmla="*/ 0 w 609426"/>
                <a:gd name="connsiteY3" fmla="*/ 728987 h 745274"/>
                <a:gd name="connsiteX4" fmla="*/ 0 w 609426"/>
                <a:gd name="connsiteY4" fmla="*/ 370208 h 745274"/>
                <a:gd name="connsiteX5" fmla="*/ 16252 w 609426"/>
                <a:gd name="connsiteY5" fmla="*/ 341986 h 745274"/>
                <a:gd name="connsiteX6" fmla="*/ 609427 w 609426"/>
                <a:gd name="connsiteY6" fmla="*/ 0 h 745274"/>
                <a:gd name="connsiteX7" fmla="*/ 609427 w 609426"/>
                <a:gd name="connsiteY7" fmla="*/ 396455 h 745274"/>
                <a:gd name="connsiteX8" fmla="*/ 600948 w 609426"/>
                <a:gd name="connsiteY8" fmla="*/ 410496 h 74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6" h="745274">
                  <a:moveTo>
                    <a:pt x="600948" y="410496"/>
                  </a:moveTo>
                  <a:lnTo>
                    <a:pt x="24377" y="743098"/>
                  </a:lnTo>
                  <a:cubicBezTo>
                    <a:pt x="16604" y="747579"/>
                    <a:pt x="6665" y="744920"/>
                    <a:pt x="2177" y="737158"/>
                  </a:cubicBezTo>
                  <a:cubicBezTo>
                    <a:pt x="741" y="734674"/>
                    <a:pt x="-10" y="731855"/>
                    <a:pt x="0" y="728987"/>
                  </a:cubicBezTo>
                  <a:lnTo>
                    <a:pt x="0" y="370208"/>
                  </a:lnTo>
                  <a:cubicBezTo>
                    <a:pt x="-41" y="358572"/>
                    <a:pt x="6160" y="347804"/>
                    <a:pt x="16252" y="341986"/>
                  </a:cubicBezTo>
                  <a:lnTo>
                    <a:pt x="609427" y="0"/>
                  </a:lnTo>
                  <a:lnTo>
                    <a:pt x="609427" y="396455"/>
                  </a:lnTo>
                  <a:cubicBezTo>
                    <a:pt x="609350" y="402322"/>
                    <a:pt x="606108" y="407690"/>
                    <a:pt x="600948" y="410496"/>
                  </a:cubicBez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344609D-737B-0891-D8B3-F018DD494985}"/>
                </a:ext>
              </a:extLst>
            </p:cNvPr>
            <p:cNvSpPr/>
            <p:nvPr/>
          </p:nvSpPr>
          <p:spPr>
            <a:xfrm>
              <a:off x="4092096" y="3114159"/>
              <a:ext cx="541241" cy="503337"/>
            </a:xfrm>
            <a:custGeom>
              <a:avLst/>
              <a:gdLst>
                <a:gd name="connsiteX0" fmla="*/ 541242 w 541241"/>
                <a:gd name="connsiteY0" fmla="*/ 300348 h 503337"/>
                <a:gd name="connsiteX1" fmla="*/ 24377 w 541241"/>
                <a:gd name="connsiteY1" fmla="*/ 2177 h 503337"/>
                <a:gd name="connsiteX2" fmla="*/ 2177 w 541241"/>
                <a:gd name="connsiteY2" fmla="*/ 8117 h 503337"/>
                <a:gd name="connsiteX3" fmla="*/ 0 w 541241"/>
                <a:gd name="connsiteY3" fmla="*/ 16288 h 503337"/>
                <a:gd name="connsiteX4" fmla="*/ 0 w 541241"/>
                <a:gd name="connsiteY4" fmla="*/ 375067 h 503337"/>
                <a:gd name="connsiteX5" fmla="*/ 16252 w 541241"/>
                <a:gd name="connsiteY5" fmla="*/ 403289 h 503337"/>
                <a:gd name="connsiteX6" fmla="*/ 189788 w 541241"/>
                <a:gd name="connsiteY6" fmla="*/ 503338 h 50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241" h="503337">
                  <a:moveTo>
                    <a:pt x="541242" y="300348"/>
                  </a:moveTo>
                  <a:lnTo>
                    <a:pt x="24377" y="2177"/>
                  </a:lnTo>
                  <a:cubicBezTo>
                    <a:pt x="16604" y="-2304"/>
                    <a:pt x="6665" y="355"/>
                    <a:pt x="2177" y="8117"/>
                  </a:cubicBezTo>
                  <a:cubicBezTo>
                    <a:pt x="741" y="10600"/>
                    <a:pt x="-10" y="13420"/>
                    <a:pt x="0" y="16288"/>
                  </a:cubicBezTo>
                  <a:lnTo>
                    <a:pt x="0" y="375067"/>
                  </a:lnTo>
                  <a:cubicBezTo>
                    <a:pt x="-41" y="386703"/>
                    <a:pt x="6160" y="397471"/>
                    <a:pt x="16252" y="403289"/>
                  </a:cubicBezTo>
                  <a:lnTo>
                    <a:pt x="189788" y="503338"/>
                  </a:lnTo>
                  <a:close/>
                </a:path>
              </a:pathLst>
            </a:custGeom>
            <a:solidFill>
              <a:srgbClr val="0979DA"/>
            </a:solidFill>
            <a:ln w="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object 5" descr="object 5">
            <a:extLst>
              <a:ext uri="{FF2B5EF4-FFF2-40B4-BE49-F238E27FC236}">
                <a16:creationId xmlns:a16="http://schemas.microsoft.com/office/drawing/2014/main" id="{FED6609D-D9EE-EAD0-53F1-9EAFAF9B7E7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3069510" y="710312"/>
            <a:ext cx="419218" cy="277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39"/>
          <p:cNvSpPr/>
          <p:nvPr/>
        </p:nvSpPr>
        <p:spPr>
          <a:xfrm>
            <a:off x="8091782" y="2807202"/>
            <a:ext cx="3206386" cy="3490733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5544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Calibri"/>
                <a:ea typeface="Calibri"/>
                <a:cs typeface="Calibri"/>
                <a:sym typeface="Calibri"/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Rectangle 37"/>
          <p:cNvSpPr/>
          <p:nvPr/>
        </p:nvSpPr>
        <p:spPr>
          <a:xfrm>
            <a:off x="4492807" y="2776518"/>
            <a:ext cx="3206387" cy="3490733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5544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Calibri"/>
                <a:ea typeface="Calibri"/>
                <a:cs typeface="Calibri"/>
                <a:sym typeface="Calibri"/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Rectangle 10"/>
          <p:cNvSpPr/>
          <p:nvPr/>
        </p:nvSpPr>
        <p:spPr>
          <a:xfrm>
            <a:off x="896278" y="2776518"/>
            <a:ext cx="3206387" cy="3490733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5544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Calibri"/>
                <a:ea typeface="Calibri"/>
                <a:cs typeface="Calibri"/>
                <a:sym typeface="Calibri"/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object 7"/>
          <p:cNvSpPr txBox="1"/>
          <p:nvPr/>
        </p:nvSpPr>
        <p:spPr>
          <a:xfrm>
            <a:off x="1588915" y="1771228"/>
            <a:ext cx="9014171" cy="55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 algn="ctr">
              <a:lnSpc>
                <a:spcPct val="125600"/>
              </a:lnSpc>
              <a:defRPr sz="1300"/>
            </a:lvl1pPr>
          </a:lstStyle>
          <a:p>
            <a:pPr marL="0" marR="3081" lvl="0" indent="7701" algn="ctr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Wave iX combines ibex’s years of award-winning BPO operational excellence with Generative AI to augment humans, insights, and action across the end-to-end CX value chain.</a:t>
            </a:r>
          </a:p>
        </p:txBody>
      </p:sp>
      <p:sp>
        <p:nvSpPr>
          <p:cNvPr id="113" name="object 7"/>
          <p:cNvSpPr txBox="1"/>
          <p:nvPr/>
        </p:nvSpPr>
        <p:spPr>
          <a:xfrm>
            <a:off x="1174259" y="4071261"/>
            <a:ext cx="2819913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1000" spc="30"/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THE AGENT PERFORMANCE SUITE</a:t>
            </a:r>
          </a:p>
        </p:txBody>
      </p:sp>
      <p:sp>
        <p:nvSpPr>
          <p:cNvPr id="114" name="object 7"/>
          <p:cNvSpPr txBox="1"/>
          <p:nvPr/>
        </p:nvSpPr>
        <p:spPr>
          <a:xfrm>
            <a:off x="8414197" y="3536256"/>
            <a:ext cx="258165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Insights</a:t>
            </a:r>
            <a:r>
              <a:rPr kumimoji="0" sz="2100" b="0" i="0" u="none" strike="noStrike" kern="0" cap="none" spc="0" normalizeH="0" baseline="3000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540000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AI</a:t>
            </a:r>
          </a:p>
        </p:txBody>
      </p:sp>
      <p:sp>
        <p:nvSpPr>
          <p:cNvPr id="115" name="object 2"/>
          <p:cNvSpPr txBox="1"/>
          <p:nvPr/>
        </p:nvSpPr>
        <p:spPr>
          <a:xfrm>
            <a:off x="1506887" y="1090825"/>
            <a:ext cx="9178226" cy="46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3081" lvl="0" indent="7701" algn="ctr" defTabSz="554491" rtl="0" eaLnBrk="1" fontAlgn="auto" latinLnBrk="0" hangingPunct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The New Age of 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Generative CX</a:t>
            </a:r>
          </a:p>
        </p:txBody>
      </p:sp>
      <p:sp>
        <p:nvSpPr>
          <p:cNvPr id="116" name="TextBox 24"/>
          <p:cNvSpPr txBox="1"/>
          <p:nvPr/>
        </p:nvSpPr>
        <p:spPr>
          <a:xfrm>
            <a:off x="1219979" y="3530733"/>
            <a:ext cx="246147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3081" lvl="0" indent="0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Agent</a:t>
            </a:r>
            <a:r>
              <a:rPr kumimoji="0" sz="2100" b="0" i="0" u="none" strike="noStrike" kern="0" cap="none" spc="0" normalizeH="0" baseline="3000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540000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AI</a:t>
            </a:r>
          </a:p>
        </p:txBody>
      </p:sp>
      <p:pic>
        <p:nvPicPr>
          <p:cNvPr id="117" name="object 5" descr="object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278" y="2776518"/>
            <a:ext cx="1413666" cy="3669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object 7"/>
          <p:cNvSpPr txBox="1"/>
          <p:nvPr/>
        </p:nvSpPr>
        <p:spPr>
          <a:xfrm>
            <a:off x="4795739" y="4071261"/>
            <a:ext cx="2603581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1000" spc="30"/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THE CUSTOMER INTERACTIONS SUITE</a:t>
            </a:r>
          </a:p>
        </p:txBody>
      </p:sp>
      <p:sp>
        <p:nvSpPr>
          <p:cNvPr id="119" name="TextBox 34"/>
          <p:cNvSpPr txBox="1"/>
          <p:nvPr/>
        </p:nvSpPr>
        <p:spPr>
          <a:xfrm>
            <a:off x="4841457" y="3530732"/>
            <a:ext cx="177274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Customer</a:t>
            </a:r>
            <a:r>
              <a:rPr kumimoji="0" sz="2100" b="0" i="0" u="none" strike="noStrike" kern="0" cap="none" spc="0" normalizeH="0" baseline="30000" noProof="0">
                <a:ln>
                  <a:noFill/>
                </a:ln>
                <a:gradFill flip="none" rotWithShape="1">
                  <a:gsLst>
                    <a:gs pos="0">
                      <a:srgbClr val="7400FF"/>
                    </a:gs>
                    <a:gs pos="100000">
                      <a:srgbClr val="FA0060"/>
                    </a:gs>
                  </a:gsLst>
                  <a:lin ang="5400000" scaled="0"/>
                </a:gra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AI</a:t>
            </a:r>
          </a:p>
        </p:txBody>
      </p:sp>
      <p:sp>
        <p:nvSpPr>
          <p:cNvPr id="120" name="object 7"/>
          <p:cNvSpPr txBox="1"/>
          <p:nvPr/>
        </p:nvSpPr>
        <p:spPr>
          <a:xfrm>
            <a:off x="8414197" y="4067683"/>
            <a:ext cx="281991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1000" spc="30"/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THE CX INSIGHTS SUITE</a:t>
            </a:r>
          </a:p>
        </p:txBody>
      </p:sp>
      <p:pic>
        <p:nvPicPr>
          <p:cNvPr id="121" name="object 5" descr="object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251" y="2776518"/>
            <a:ext cx="1864184" cy="3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5" descr="object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763" y="2776518"/>
            <a:ext cx="1708858" cy="30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5" descr="object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450995" y="3403525"/>
            <a:ext cx="6897562" cy="548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object 7"/>
          <p:cNvSpPr txBox="1"/>
          <p:nvPr/>
        </p:nvSpPr>
        <p:spPr>
          <a:xfrm>
            <a:off x="8406387" y="4553989"/>
            <a:ext cx="2740070" cy="94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lnSpc>
                <a:spcPct val="125600"/>
              </a:lnSpc>
              <a:defRPr sz="1000"/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An end-to-end insights layer measuring real-time CX interaction data supported by a Business Intelligence team surfacing insights that drive business forward.</a:t>
            </a:r>
          </a:p>
        </p:txBody>
      </p:sp>
      <p:sp>
        <p:nvSpPr>
          <p:cNvPr id="132" name="object 7"/>
          <p:cNvSpPr txBox="1"/>
          <p:nvPr/>
        </p:nvSpPr>
        <p:spPr>
          <a:xfrm>
            <a:off x="4795737" y="4553989"/>
            <a:ext cx="2686495" cy="69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lnSpc>
                <a:spcPct val="125600"/>
              </a:lnSpc>
              <a:defRPr sz="1000" spc="-30"/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-3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AI technology that boosts every interaction along the customer journey, using the latest in Generative AI.</a:t>
            </a:r>
          </a:p>
        </p:txBody>
      </p:sp>
      <p:sp>
        <p:nvSpPr>
          <p:cNvPr id="133" name="object 7"/>
          <p:cNvSpPr txBox="1"/>
          <p:nvPr/>
        </p:nvSpPr>
        <p:spPr>
          <a:xfrm>
            <a:off x="1174259" y="4553989"/>
            <a:ext cx="2819913" cy="94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lnSpc>
                <a:spcPct val="125600"/>
              </a:lnSpc>
              <a:defRPr sz="1000"/>
            </a:lvl1pPr>
          </a:lstStyle>
          <a:p>
            <a:pPr marL="0" marR="3081" lvl="0" indent="7701" algn="l" defTabSz="554491" rtl="0" eaLnBrk="1" fontAlgn="auto" latinLnBrk="0" hangingPunct="0">
              <a:lnSpc>
                <a:spcPct val="12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t>The leading AI suite for agent productivity and workflow enhancement. Integrates across the agent experience to drive enhanced outcomes for every agent action.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75546F-746D-6962-C475-E3C15DD60C54}"/>
              </a:ext>
            </a:extLst>
          </p:cNvPr>
          <p:cNvGrpSpPr/>
          <p:nvPr/>
        </p:nvGrpSpPr>
        <p:grpSpPr>
          <a:xfrm>
            <a:off x="764338" y="514565"/>
            <a:ext cx="4340129" cy="419219"/>
            <a:chOff x="764338" y="514565"/>
            <a:chExt cx="4340129" cy="419219"/>
          </a:xfrm>
        </p:grpSpPr>
        <p:grpSp>
          <p:nvGrpSpPr>
            <p:cNvPr id="130" name="Group 12"/>
            <p:cNvGrpSpPr/>
            <p:nvPr/>
          </p:nvGrpSpPr>
          <p:grpSpPr>
            <a:xfrm>
              <a:off x="764338" y="514565"/>
              <a:ext cx="2592718" cy="419219"/>
              <a:chOff x="-2" y="-1"/>
              <a:chExt cx="2592716" cy="419218"/>
            </a:xfrm>
          </p:grpSpPr>
          <p:grpSp>
            <p:nvGrpSpPr>
              <p:cNvPr id="128" name="Group 13"/>
              <p:cNvGrpSpPr/>
              <p:nvPr/>
            </p:nvGrpSpPr>
            <p:grpSpPr>
              <a:xfrm>
                <a:off x="-2" y="-1"/>
                <a:ext cx="2592716" cy="419218"/>
                <a:chOff x="-1" y="0"/>
                <a:chExt cx="2592711" cy="419217"/>
              </a:xfrm>
            </p:grpSpPr>
            <p:grpSp>
              <p:nvGrpSpPr>
                <p:cNvPr id="126" name="Group 16"/>
                <p:cNvGrpSpPr/>
                <p:nvPr/>
              </p:nvGrpSpPr>
              <p:grpSpPr>
                <a:xfrm>
                  <a:off x="-1" y="37111"/>
                  <a:ext cx="762246" cy="274322"/>
                  <a:chOff x="0" y="0"/>
                  <a:chExt cx="762244" cy="274320"/>
                </a:xfrm>
              </p:grpSpPr>
              <p:pic>
                <p:nvPicPr>
                  <p:cNvPr id="124" name="Graphic 18" descr="Graphic 18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757246" cy="2743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25" name="Oval 21"/>
                  <p:cNvSpPr/>
                  <p:nvPr/>
                </p:nvSpPr>
                <p:spPr>
                  <a:xfrm>
                    <a:off x="687420" y="199496"/>
                    <a:ext cx="74825" cy="748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A0060"/>
                      </a:gs>
                      <a:gs pos="100000">
                        <a:srgbClr val="7400FF"/>
                      </a:gs>
                    </a:gsLst>
                    <a:lin ang="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554491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"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 kumimoji="0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27" name="object 5" descr="object 5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766074" y="195745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" name="object 5" descr="object 5">
                  <a:extLst>
                    <a:ext uri="{FF2B5EF4-FFF2-40B4-BE49-F238E27FC236}">
                      <a16:creationId xmlns:a16="http://schemas.microsoft.com/office/drawing/2014/main" id="{326B309F-EE43-D7AA-AF8F-C2AE55C4F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369240" y="195746"/>
                  <a:ext cx="419216" cy="277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29" name="Graphic 14" descr="Graphic 14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4118" y="34364"/>
                <a:ext cx="1226020" cy="2770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E65D00-98A9-CC39-DFAB-C8C8C7C77C7E}"/>
                </a:ext>
              </a:extLst>
            </p:cNvPr>
            <p:cNvGrpSpPr/>
            <p:nvPr/>
          </p:nvGrpSpPr>
          <p:grpSpPr>
            <a:xfrm>
              <a:off x="3598482" y="548424"/>
              <a:ext cx="1505985" cy="306464"/>
              <a:chOff x="4092096" y="3114159"/>
              <a:chExt cx="5335894" cy="1085838"/>
            </a:xfrm>
            <a:solidFill>
              <a:schemeClr val="bg1"/>
            </a:solidFill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05794692-D085-3790-B11E-693DF31AC40F}"/>
                  </a:ext>
                </a:extLst>
              </p:cNvPr>
              <p:cNvSpPr/>
              <p:nvPr/>
            </p:nvSpPr>
            <p:spPr>
              <a:xfrm>
                <a:off x="4983238" y="3311353"/>
                <a:ext cx="562650" cy="704080"/>
              </a:xfrm>
              <a:custGeom>
                <a:avLst/>
                <a:gdLst>
                  <a:gd name="connsiteX0" fmla="*/ 562651 w 562650"/>
                  <a:gd name="connsiteY0" fmla="*/ 0 h 704080"/>
                  <a:gd name="connsiteX1" fmla="*/ 562651 w 562650"/>
                  <a:gd name="connsiteY1" fmla="*/ 110773 h 704080"/>
                  <a:gd name="connsiteX2" fmla="*/ 345942 w 562650"/>
                  <a:gd name="connsiteY2" fmla="*/ 110773 h 704080"/>
                  <a:gd name="connsiteX3" fmla="*/ 345942 w 562650"/>
                  <a:gd name="connsiteY3" fmla="*/ 704080 h 704080"/>
                  <a:gd name="connsiteX4" fmla="*/ 216709 w 562650"/>
                  <a:gd name="connsiteY4" fmla="*/ 704080 h 704080"/>
                  <a:gd name="connsiteX5" fmla="*/ 216709 w 562650"/>
                  <a:gd name="connsiteY5" fmla="*/ 110773 h 704080"/>
                  <a:gd name="connsiteX6" fmla="*/ 0 w 562650"/>
                  <a:gd name="connsiteY6" fmla="*/ 110773 h 704080"/>
                  <a:gd name="connsiteX7" fmla="*/ 0 w 562650"/>
                  <a:gd name="connsiteY7" fmla="*/ 0 h 70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650" h="704080">
                    <a:moveTo>
                      <a:pt x="562651" y="0"/>
                    </a:moveTo>
                    <a:lnTo>
                      <a:pt x="562651" y="110773"/>
                    </a:lnTo>
                    <a:lnTo>
                      <a:pt x="345942" y="110773"/>
                    </a:lnTo>
                    <a:lnTo>
                      <a:pt x="345942" y="704080"/>
                    </a:lnTo>
                    <a:lnTo>
                      <a:pt x="216709" y="704080"/>
                    </a:lnTo>
                    <a:lnTo>
                      <a:pt x="216709" y="110773"/>
                    </a:lnTo>
                    <a:lnTo>
                      <a:pt x="0" y="1107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5C0C5059-6A70-D745-40A8-299FA34F7C42}"/>
                  </a:ext>
                </a:extLst>
              </p:cNvPr>
              <p:cNvSpPr/>
              <p:nvPr/>
            </p:nvSpPr>
            <p:spPr>
              <a:xfrm>
                <a:off x="555267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4 w 324391"/>
                  <a:gd name="connsiteY3" fmla="*/ 110088 h 542809"/>
                  <a:gd name="connsiteX4" fmla="*/ 122945 w 324391"/>
                  <a:gd name="connsiteY4" fmla="*/ 117144 h 542809"/>
                  <a:gd name="connsiteX5" fmla="*/ 12294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9" y="114375"/>
                      <a:pt x="260799" y="111570"/>
                    </a:cubicBezTo>
                    <a:cubicBezTo>
                      <a:pt x="240169" y="107635"/>
                      <a:pt x="219198" y="105768"/>
                      <a:pt x="198196" y="105996"/>
                    </a:cubicBezTo>
                    <a:cubicBezTo>
                      <a:pt x="183689" y="106072"/>
                      <a:pt x="169217" y="107441"/>
                      <a:pt x="154954" y="110088"/>
                    </a:cubicBezTo>
                    <a:cubicBezTo>
                      <a:pt x="144141" y="111736"/>
                      <a:pt x="133448" y="114093"/>
                      <a:pt x="122945" y="117144"/>
                    </a:cubicBezTo>
                    <a:lnTo>
                      <a:pt x="12294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8" y="3605"/>
                      <a:pt x="167767" y="-322"/>
                      <a:pt x="207594" y="21"/>
                    </a:cubicBezTo>
                    <a:cubicBezTo>
                      <a:pt x="215719" y="21"/>
                      <a:pt x="225188" y="585"/>
                      <a:pt x="235857" y="1573"/>
                    </a:cubicBezTo>
                    <a:cubicBezTo>
                      <a:pt x="246526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6CAABE56-7C72-B57A-2337-15609C08C43F}"/>
                  </a:ext>
                </a:extLst>
              </p:cNvPr>
              <p:cNvSpPr/>
              <p:nvPr/>
            </p:nvSpPr>
            <p:spPr>
              <a:xfrm>
                <a:off x="5904000" y="3470779"/>
                <a:ext cx="430023" cy="555898"/>
              </a:xfrm>
              <a:custGeom>
                <a:avLst/>
                <a:gdLst>
                  <a:gd name="connsiteX0" fmla="*/ 214574 w 430023"/>
                  <a:gd name="connsiteY0" fmla="*/ 102 h 555898"/>
                  <a:gd name="connsiteX1" fmla="*/ 317311 w 430023"/>
                  <a:gd name="connsiteY1" fmla="*/ 15342 h 555898"/>
                  <a:gd name="connsiteX2" fmla="*/ 384012 w 430023"/>
                  <a:gd name="connsiteY2" fmla="*/ 58028 h 555898"/>
                  <a:gd name="connsiteX3" fmla="*/ 419341 w 430023"/>
                  <a:gd name="connsiteY3" fmla="*/ 124563 h 555898"/>
                  <a:gd name="connsiteX4" fmla="*/ 430011 w 430023"/>
                  <a:gd name="connsiteY4" fmla="*/ 210430 h 555898"/>
                  <a:gd name="connsiteX5" fmla="*/ 430010 w 430023"/>
                  <a:gd name="connsiteY5" fmla="*/ 532448 h 555898"/>
                  <a:gd name="connsiteX6" fmla="*/ 344019 w 430023"/>
                  <a:gd name="connsiteY6" fmla="*/ 547195 h 555898"/>
                  <a:gd name="connsiteX7" fmla="*/ 214291 w 430023"/>
                  <a:gd name="connsiteY7" fmla="*/ 555873 h 555898"/>
                  <a:gd name="connsiteX8" fmla="*/ 126816 w 430023"/>
                  <a:gd name="connsiteY8" fmla="*/ 546701 h 555898"/>
                  <a:gd name="connsiteX9" fmla="*/ 59126 w 430023"/>
                  <a:gd name="connsiteY9" fmla="*/ 517208 h 555898"/>
                  <a:gd name="connsiteX10" fmla="*/ 15388 w 430023"/>
                  <a:gd name="connsiteY10" fmla="*/ 464432 h 555898"/>
                  <a:gd name="connsiteX11" fmla="*/ 126 w 430023"/>
                  <a:gd name="connsiteY11" fmla="*/ 384139 h 555898"/>
                  <a:gd name="connsiteX12" fmla="*/ 17932 w 430023"/>
                  <a:gd name="connsiteY12" fmla="*/ 306880 h 555898"/>
                  <a:gd name="connsiteX13" fmla="*/ 66262 w 430023"/>
                  <a:gd name="connsiteY13" fmla="*/ 255586 h 555898"/>
                  <a:gd name="connsiteX14" fmla="*/ 136920 w 430023"/>
                  <a:gd name="connsiteY14" fmla="*/ 227363 h 555898"/>
                  <a:gd name="connsiteX15" fmla="*/ 220862 w 430023"/>
                  <a:gd name="connsiteY15" fmla="*/ 218755 h 555898"/>
                  <a:gd name="connsiteX16" fmla="*/ 263610 w 430023"/>
                  <a:gd name="connsiteY16" fmla="*/ 221295 h 555898"/>
                  <a:gd name="connsiteX17" fmla="*/ 311446 w 430023"/>
                  <a:gd name="connsiteY17" fmla="*/ 229903 h 555898"/>
                  <a:gd name="connsiteX18" fmla="*/ 311446 w 430023"/>
                  <a:gd name="connsiteY18" fmla="*/ 209583 h 555898"/>
                  <a:gd name="connsiteX19" fmla="*/ 306359 w 430023"/>
                  <a:gd name="connsiteY19" fmla="*/ 168943 h 555898"/>
                  <a:gd name="connsiteX20" fmla="*/ 254990 w 430023"/>
                  <a:gd name="connsiteY20" fmla="*/ 112074 h 555898"/>
                  <a:gd name="connsiteX21" fmla="*/ 202562 w 430023"/>
                  <a:gd name="connsiteY21" fmla="*/ 103960 h 555898"/>
                  <a:gd name="connsiteX22" fmla="*/ 124202 w 430023"/>
                  <a:gd name="connsiteY22" fmla="*/ 110028 h 555898"/>
                  <a:gd name="connsiteX23" fmla="*/ 66262 w 430023"/>
                  <a:gd name="connsiteY23" fmla="*/ 124140 h 555898"/>
                  <a:gd name="connsiteX24" fmla="*/ 51000 w 430023"/>
                  <a:gd name="connsiteY24" fmla="*/ 24585 h 555898"/>
                  <a:gd name="connsiteX25" fmla="*/ 119115 w 430023"/>
                  <a:gd name="connsiteY25" fmla="*/ 8357 h 555898"/>
                  <a:gd name="connsiteX26" fmla="*/ 214574 w 430023"/>
                  <a:gd name="connsiteY26" fmla="*/ 102 h 555898"/>
                  <a:gd name="connsiteX27" fmla="*/ 224748 w 430023"/>
                  <a:gd name="connsiteY27" fmla="*/ 458294 h 555898"/>
                  <a:gd name="connsiteX28" fmla="*/ 311234 w 430023"/>
                  <a:gd name="connsiteY28" fmla="*/ 452226 h 555898"/>
                  <a:gd name="connsiteX29" fmla="*/ 311234 w 430023"/>
                  <a:gd name="connsiteY29" fmla="*/ 316052 h 555898"/>
                  <a:gd name="connsiteX30" fmla="*/ 281699 w 430023"/>
                  <a:gd name="connsiteY30" fmla="*/ 309984 h 555898"/>
                  <a:gd name="connsiteX31" fmla="*/ 239304 w 430023"/>
                  <a:gd name="connsiteY31" fmla="*/ 306880 h 555898"/>
                  <a:gd name="connsiteX32" fmla="*/ 198040 w 430023"/>
                  <a:gd name="connsiteY32" fmla="*/ 309984 h 555898"/>
                  <a:gd name="connsiteX33" fmla="*/ 160449 w 430023"/>
                  <a:gd name="connsiteY33" fmla="*/ 321132 h 555898"/>
                  <a:gd name="connsiteX34" fmla="*/ 133458 w 430023"/>
                  <a:gd name="connsiteY34" fmla="*/ 343993 h 555898"/>
                  <a:gd name="connsiteX35" fmla="*/ 123283 w 430023"/>
                  <a:gd name="connsiteY35" fmla="*/ 381105 h 555898"/>
                  <a:gd name="connsiteX36" fmla="*/ 150769 w 430023"/>
                  <a:gd name="connsiteY36" fmla="*/ 441501 h 555898"/>
                  <a:gd name="connsiteX37" fmla="*/ 224748 w 430023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023" h="555898">
                    <a:moveTo>
                      <a:pt x="214574" y="102"/>
                    </a:moveTo>
                    <a:cubicBezTo>
                      <a:pt x="249445" y="-804"/>
                      <a:pt x="284209" y="4353"/>
                      <a:pt x="317311" y="15342"/>
                    </a:cubicBezTo>
                    <a:cubicBezTo>
                      <a:pt x="342705" y="23911"/>
                      <a:pt x="365608" y="38568"/>
                      <a:pt x="384012" y="58028"/>
                    </a:cubicBezTo>
                    <a:cubicBezTo>
                      <a:pt x="400926" y="77081"/>
                      <a:pt x="413038" y="99892"/>
                      <a:pt x="419341" y="124563"/>
                    </a:cubicBezTo>
                    <a:cubicBezTo>
                      <a:pt x="426681" y="152589"/>
                      <a:pt x="430269" y="181462"/>
                      <a:pt x="430011" y="210430"/>
                    </a:cubicBezTo>
                    <a:lnTo>
                      <a:pt x="430010" y="532448"/>
                    </a:lnTo>
                    <a:cubicBezTo>
                      <a:pt x="411168" y="536540"/>
                      <a:pt x="382505" y="541456"/>
                      <a:pt x="344019" y="547195"/>
                    </a:cubicBezTo>
                    <a:cubicBezTo>
                      <a:pt x="301053" y="553302"/>
                      <a:pt x="257690" y="556203"/>
                      <a:pt x="214291" y="555873"/>
                    </a:cubicBezTo>
                    <a:cubicBezTo>
                      <a:pt x="184880" y="556114"/>
                      <a:pt x="155536" y="553037"/>
                      <a:pt x="126816" y="546701"/>
                    </a:cubicBezTo>
                    <a:cubicBezTo>
                      <a:pt x="102493" y="541526"/>
                      <a:pt x="79468" y="531494"/>
                      <a:pt x="59126" y="517208"/>
                    </a:cubicBezTo>
                    <a:cubicBezTo>
                      <a:pt x="40368" y="503533"/>
                      <a:pt x="25332" y="485391"/>
                      <a:pt x="15388" y="464432"/>
                    </a:cubicBezTo>
                    <a:cubicBezTo>
                      <a:pt x="4319" y="439154"/>
                      <a:pt x="-898" y="411709"/>
                      <a:pt x="126" y="384139"/>
                    </a:cubicBezTo>
                    <a:cubicBezTo>
                      <a:pt x="-736" y="357281"/>
                      <a:pt x="5400" y="330660"/>
                      <a:pt x="17932" y="306880"/>
                    </a:cubicBezTo>
                    <a:cubicBezTo>
                      <a:pt x="29611" y="286101"/>
                      <a:pt x="46203" y="268491"/>
                      <a:pt x="66262" y="255586"/>
                    </a:cubicBezTo>
                    <a:cubicBezTo>
                      <a:pt x="87896" y="241957"/>
                      <a:pt x="111842" y="232392"/>
                      <a:pt x="136920" y="227363"/>
                    </a:cubicBezTo>
                    <a:cubicBezTo>
                      <a:pt x="164521" y="221559"/>
                      <a:pt x="192657" y="218674"/>
                      <a:pt x="220862" y="218755"/>
                    </a:cubicBezTo>
                    <a:cubicBezTo>
                      <a:pt x="235148" y="218797"/>
                      <a:pt x="249420" y="219645"/>
                      <a:pt x="263610" y="221295"/>
                    </a:cubicBezTo>
                    <a:cubicBezTo>
                      <a:pt x="279713" y="223212"/>
                      <a:pt x="295686" y="226086"/>
                      <a:pt x="311446" y="229903"/>
                    </a:cubicBezTo>
                    <a:lnTo>
                      <a:pt x="311446" y="209583"/>
                    </a:lnTo>
                    <a:cubicBezTo>
                      <a:pt x="311506" y="195874"/>
                      <a:pt x="309796" y="182215"/>
                      <a:pt x="306359" y="168943"/>
                    </a:cubicBezTo>
                    <a:cubicBezTo>
                      <a:pt x="299812" y="142615"/>
                      <a:pt x="280544" y="121283"/>
                      <a:pt x="254990" y="112074"/>
                    </a:cubicBezTo>
                    <a:cubicBezTo>
                      <a:pt x="238162" y="106176"/>
                      <a:pt x="220389" y="103425"/>
                      <a:pt x="202562" y="103960"/>
                    </a:cubicBezTo>
                    <a:cubicBezTo>
                      <a:pt x="176316" y="103759"/>
                      <a:pt x="150102" y="105789"/>
                      <a:pt x="124202" y="110028"/>
                    </a:cubicBezTo>
                    <a:cubicBezTo>
                      <a:pt x="104524" y="113088"/>
                      <a:pt x="85141" y="117808"/>
                      <a:pt x="66262" y="124140"/>
                    </a:cubicBezTo>
                    <a:lnTo>
                      <a:pt x="51000" y="24585"/>
                    </a:lnTo>
                    <a:cubicBezTo>
                      <a:pt x="73291" y="17571"/>
                      <a:pt x="96053" y="12148"/>
                      <a:pt x="119115" y="8357"/>
                    </a:cubicBezTo>
                    <a:cubicBezTo>
                      <a:pt x="150622" y="2754"/>
                      <a:pt x="182571" y="-9"/>
                      <a:pt x="214574" y="102"/>
                    </a:cubicBezTo>
                    <a:close/>
                    <a:moveTo>
                      <a:pt x="224748" y="458294"/>
                    </a:moveTo>
                    <a:cubicBezTo>
                      <a:pt x="253704" y="458984"/>
                      <a:pt x="282660" y="456952"/>
                      <a:pt x="311234" y="452226"/>
                    </a:cubicBezTo>
                    <a:lnTo>
                      <a:pt x="311234" y="316052"/>
                    </a:lnTo>
                    <a:cubicBezTo>
                      <a:pt x="301526" y="313412"/>
                      <a:pt x="291662" y="311385"/>
                      <a:pt x="281699" y="309984"/>
                    </a:cubicBezTo>
                    <a:cubicBezTo>
                      <a:pt x="267670" y="307849"/>
                      <a:pt x="253495" y="306811"/>
                      <a:pt x="239304" y="306880"/>
                    </a:cubicBezTo>
                    <a:cubicBezTo>
                      <a:pt x="225492" y="306907"/>
                      <a:pt x="211700" y="307944"/>
                      <a:pt x="198040" y="309984"/>
                    </a:cubicBezTo>
                    <a:cubicBezTo>
                      <a:pt x="185011" y="311754"/>
                      <a:pt x="172333" y="315514"/>
                      <a:pt x="160449" y="321132"/>
                    </a:cubicBezTo>
                    <a:cubicBezTo>
                      <a:pt x="149596" y="326250"/>
                      <a:pt x="140286" y="334135"/>
                      <a:pt x="133458" y="343993"/>
                    </a:cubicBezTo>
                    <a:cubicBezTo>
                      <a:pt x="126330" y="355026"/>
                      <a:pt x="122777" y="367984"/>
                      <a:pt x="123283" y="381105"/>
                    </a:cubicBezTo>
                    <a:cubicBezTo>
                      <a:pt x="123283" y="410221"/>
                      <a:pt x="132445" y="430353"/>
                      <a:pt x="150769" y="441501"/>
                    </a:cubicBezTo>
                    <a:cubicBezTo>
                      <a:pt x="169093" y="452649"/>
                      <a:pt x="193753" y="458247"/>
                      <a:pt x="224748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5D2F2A1-1D64-C6E7-ECBB-AD4B2EC808F7}"/>
                  </a:ext>
                </a:extLst>
              </p:cNvPr>
              <p:cNvSpPr/>
              <p:nvPr/>
            </p:nvSpPr>
            <p:spPr>
              <a:xfrm>
                <a:off x="6435404" y="3472739"/>
                <a:ext cx="444662" cy="542836"/>
              </a:xfrm>
              <a:custGeom>
                <a:avLst/>
                <a:gdLst>
                  <a:gd name="connsiteX0" fmla="*/ 0 w 444662"/>
                  <a:gd name="connsiteY0" fmla="*/ 28623 h 542836"/>
                  <a:gd name="connsiteX1" fmla="*/ 92562 w 444662"/>
                  <a:gd name="connsiteY1" fmla="*/ 9290 h 542836"/>
                  <a:gd name="connsiteX2" fmla="*/ 218757 w 444662"/>
                  <a:gd name="connsiteY2" fmla="*/ 118 h 542836"/>
                  <a:gd name="connsiteX3" fmla="*/ 327642 w 444662"/>
                  <a:gd name="connsiteY3" fmla="*/ 17968 h 542836"/>
                  <a:gd name="connsiteX4" fmla="*/ 397310 w 444662"/>
                  <a:gd name="connsiteY4" fmla="*/ 67358 h 542836"/>
                  <a:gd name="connsiteX5" fmla="*/ 433982 w 444662"/>
                  <a:gd name="connsiteY5" fmla="*/ 144970 h 542836"/>
                  <a:gd name="connsiteX6" fmla="*/ 444651 w 444662"/>
                  <a:gd name="connsiteY6" fmla="*/ 243748 h 542836"/>
                  <a:gd name="connsiteX7" fmla="*/ 444652 w 444662"/>
                  <a:gd name="connsiteY7" fmla="*/ 542413 h 542836"/>
                  <a:gd name="connsiteX8" fmla="*/ 321495 w 444662"/>
                  <a:gd name="connsiteY8" fmla="*/ 542413 h 542836"/>
                  <a:gd name="connsiteX9" fmla="*/ 321495 w 444662"/>
                  <a:gd name="connsiteY9" fmla="*/ 263434 h 542836"/>
                  <a:gd name="connsiteX10" fmla="*/ 315913 w 444662"/>
                  <a:gd name="connsiteY10" fmla="*/ 190761 h 542836"/>
                  <a:gd name="connsiteX11" fmla="*/ 297612 w 444662"/>
                  <a:gd name="connsiteY11" fmla="*/ 142006 h 542836"/>
                  <a:gd name="connsiteX12" fmla="*/ 262990 w 444662"/>
                  <a:gd name="connsiteY12" fmla="*/ 114560 h 542836"/>
                  <a:gd name="connsiteX13" fmla="*/ 209572 w 444662"/>
                  <a:gd name="connsiteY13" fmla="*/ 105952 h 542836"/>
                  <a:gd name="connsiteX14" fmla="*/ 160747 w 444662"/>
                  <a:gd name="connsiteY14" fmla="*/ 108986 h 542836"/>
                  <a:gd name="connsiteX15" fmla="*/ 123086 w 444662"/>
                  <a:gd name="connsiteY15" fmla="*/ 114066 h 542836"/>
                  <a:gd name="connsiteX16" fmla="*/ 123086 w 444662"/>
                  <a:gd name="connsiteY16" fmla="*/ 542836 h 542836"/>
                  <a:gd name="connsiteX17" fmla="*/ 0 w 444662"/>
                  <a:gd name="connsiteY17" fmla="*/ 542836 h 54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4662" h="542836">
                    <a:moveTo>
                      <a:pt x="0" y="28623"/>
                    </a:moveTo>
                    <a:cubicBezTo>
                      <a:pt x="30455" y="20404"/>
                      <a:pt x="61361" y="13949"/>
                      <a:pt x="92562" y="9290"/>
                    </a:cubicBezTo>
                    <a:cubicBezTo>
                      <a:pt x="134320" y="2919"/>
                      <a:pt x="176516" y="-148"/>
                      <a:pt x="218757" y="118"/>
                    </a:cubicBezTo>
                    <a:cubicBezTo>
                      <a:pt x="255861" y="-939"/>
                      <a:pt x="292824" y="5121"/>
                      <a:pt x="327642" y="17968"/>
                    </a:cubicBezTo>
                    <a:cubicBezTo>
                      <a:pt x="354687" y="28257"/>
                      <a:pt x="378664" y="45255"/>
                      <a:pt x="397310" y="67358"/>
                    </a:cubicBezTo>
                    <a:cubicBezTo>
                      <a:pt x="415287" y="90107"/>
                      <a:pt x="427829" y="116651"/>
                      <a:pt x="433982" y="144970"/>
                    </a:cubicBezTo>
                    <a:cubicBezTo>
                      <a:pt x="441311" y="177380"/>
                      <a:pt x="444891" y="210523"/>
                      <a:pt x="444651" y="243748"/>
                    </a:cubicBezTo>
                    <a:lnTo>
                      <a:pt x="444652" y="542413"/>
                    </a:lnTo>
                    <a:lnTo>
                      <a:pt x="321495" y="542413"/>
                    </a:lnTo>
                    <a:lnTo>
                      <a:pt x="321495" y="263434"/>
                    </a:lnTo>
                    <a:cubicBezTo>
                      <a:pt x="321835" y="239091"/>
                      <a:pt x="319967" y="214767"/>
                      <a:pt x="315913" y="190761"/>
                    </a:cubicBezTo>
                    <a:cubicBezTo>
                      <a:pt x="313189" y="173437"/>
                      <a:pt x="306963" y="156849"/>
                      <a:pt x="297612" y="142006"/>
                    </a:cubicBezTo>
                    <a:cubicBezTo>
                      <a:pt x="289169" y="129523"/>
                      <a:pt x="277081" y="119939"/>
                      <a:pt x="262990" y="114560"/>
                    </a:cubicBezTo>
                    <a:cubicBezTo>
                      <a:pt x="245874" y="108401"/>
                      <a:pt x="227759" y="105482"/>
                      <a:pt x="209572" y="105952"/>
                    </a:cubicBezTo>
                    <a:cubicBezTo>
                      <a:pt x="193251" y="105984"/>
                      <a:pt x="176946" y="106998"/>
                      <a:pt x="160747" y="108986"/>
                    </a:cubicBezTo>
                    <a:cubicBezTo>
                      <a:pt x="143789" y="111032"/>
                      <a:pt x="131283" y="112726"/>
                      <a:pt x="123086" y="114066"/>
                    </a:cubicBezTo>
                    <a:lnTo>
                      <a:pt x="123086" y="542836"/>
                    </a:lnTo>
                    <a:lnTo>
                      <a:pt x="0" y="542836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FEB6071-C2B9-1B42-3CC0-6329DE80B334}"/>
                  </a:ext>
                </a:extLst>
              </p:cNvPr>
              <p:cNvSpPr/>
              <p:nvPr/>
            </p:nvSpPr>
            <p:spPr>
              <a:xfrm>
                <a:off x="6968591" y="3470667"/>
                <a:ext cx="390855" cy="557613"/>
              </a:xfrm>
              <a:custGeom>
                <a:avLst/>
                <a:gdLst>
                  <a:gd name="connsiteX0" fmla="*/ 174101 w 390855"/>
                  <a:gd name="connsiteY0" fmla="*/ 456360 h 557613"/>
                  <a:gd name="connsiteX1" fmla="*/ 245325 w 390855"/>
                  <a:gd name="connsiteY1" fmla="*/ 444718 h 557613"/>
                  <a:gd name="connsiteX2" fmla="*/ 267724 w 390855"/>
                  <a:gd name="connsiteY2" fmla="*/ 404572 h 557613"/>
                  <a:gd name="connsiteX3" fmla="*/ 243841 w 390855"/>
                  <a:gd name="connsiteY3" fmla="*/ 360898 h 557613"/>
                  <a:gd name="connsiteX4" fmla="*/ 164987 w 390855"/>
                  <a:gd name="connsiteY4" fmla="*/ 323291 h 557613"/>
                  <a:gd name="connsiteX5" fmla="*/ 103373 w 390855"/>
                  <a:gd name="connsiteY5" fmla="*/ 297397 h 557613"/>
                  <a:gd name="connsiteX6" fmla="*/ 55043 w 390855"/>
                  <a:gd name="connsiteY6" fmla="*/ 265365 h 557613"/>
                  <a:gd name="connsiteX7" fmla="*/ 23034 w 390855"/>
                  <a:gd name="connsiteY7" fmla="*/ 221196 h 557613"/>
                  <a:gd name="connsiteX8" fmla="*/ 11305 w 390855"/>
                  <a:gd name="connsiteY8" fmla="*/ 157696 h 557613"/>
                  <a:gd name="connsiteX9" fmla="*/ 65217 w 390855"/>
                  <a:gd name="connsiteY9" fmla="*/ 42336 h 557613"/>
                  <a:gd name="connsiteX10" fmla="*/ 211762 w 390855"/>
                  <a:gd name="connsiteY10" fmla="*/ 3 h 557613"/>
                  <a:gd name="connsiteX11" fmla="*/ 301286 w 390855"/>
                  <a:gd name="connsiteY11" fmla="*/ 8610 h 557613"/>
                  <a:gd name="connsiteX12" fmla="*/ 365373 w 390855"/>
                  <a:gd name="connsiteY12" fmla="*/ 25403 h 557613"/>
                  <a:gd name="connsiteX13" fmla="*/ 343045 w 390855"/>
                  <a:gd name="connsiteY13" fmla="*/ 124958 h 557613"/>
                  <a:gd name="connsiteX14" fmla="*/ 291112 w 390855"/>
                  <a:gd name="connsiteY14" fmla="*/ 108165 h 557613"/>
                  <a:gd name="connsiteX15" fmla="*/ 217839 w 390855"/>
                  <a:gd name="connsiteY15" fmla="*/ 100545 h 557613"/>
                  <a:gd name="connsiteX16" fmla="*/ 156791 w 390855"/>
                  <a:gd name="connsiteY16" fmla="*/ 113245 h 557613"/>
                  <a:gd name="connsiteX17" fmla="*/ 133403 w 390855"/>
                  <a:gd name="connsiteY17" fmla="*/ 152404 h 557613"/>
                  <a:gd name="connsiteX18" fmla="*/ 137996 w 390855"/>
                  <a:gd name="connsiteY18" fmla="*/ 175758 h 557613"/>
                  <a:gd name="connsiteX19" fmla="*/ 153752 w 390855"/>
                  <a:gd name="connsiteY19" fmla="*/ 194526 h 557613"/>
                  <a:gd name="connsiteX20" fmla="*/ 183287 w 390855"/>
                  <a:gd name="connsiteY20" fmla="*/ 211812 h 557613"/>
                  <a:gd name="connsiteX21" fmla="*/ 228014 w 390855"/>
                  <a:gd name="connsiteY21" fmla="*/ 229593 h 557613"/>
                  <a:gd name="connsiteX22" fmla="*/ 302347 w 390855"/>
                  <a:gd name="connsiteY22" fmla="*/ 261625 h 557613"/>
                  <a:gd name="connsiteX23" fmla="*/ 352655 w 390855"/>
                  <a:gd name="connsiteY23" fmla="*/ 296903 h 557613"/>
                  <a:gd name="connsiteX24" fmla="*/ 381696 w 390855"/>
                  <a:gd name="connsiteY24" fmla="*/ 342059 h 557613"/>
                  <a:gd name="connsiteX25" fmla="*/ 390810 w 390855"/>
                  <a:gd name="connsiteY25" fmla="*/ 403090 h 557613"/>
                  <a:gd name="connsiteX26" fmla="*/ 334284 w 390855"/>
                  <a:gd name="connsiteY26" fmla="*/ 518379 h 557613"/>
                  <a:gd name="connsiteX27" fmla="*/ 173042 w 390855"/>
                  <a:gd name="connsiteY27" fmla="*/ 557467 h 557613"/>
                  <a:gd name="connsiteX28" fmla="*/ 59989 w 390855"/>
                  <a:gd name="connsiteY28" fmla="*/ 545826 h 557613"/>
                  <a:gd name="connsiteX29" fmla="*/ 0 w 390855"/>
                  <a:gd name="connsiteY29" fmla="*/ 526987 h 557613"/>
                  <a:gd name="connsiteX30" fmla="*/ 21197 w 390855"/>
                  <a:gd name="connsiteY30" fmla="*/ 424398 h 557613"/>
                  <a:gd name="connsiteX31" fmla="*/ 86839 w 390855"/>
                  <a:gd name="connsiteY31" fmla="*/ 445565 h 557613"/>
                  <a:gd name="connsiteX32" fmla="*/ 174101 w 390855"/>
                  <a:gd name="connsiteY32" fmla="*/ 456360 h 55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0855" h="557613">
                    <a:moveTo>
                      <a:pt x="174101" y="456360"/>
                    </a:moveTo>
                    <a:cubicBezTo>
                      <a:pt x="206651" y="456360"/>
                      <a:pt x="230393" y="452480"/>
                      <a:pt x="245325" y="444718"/>
                    </a:cubicBezTo>
                    <a:cubicBezTo>
                      <a:pt x="260196" y="437051"/>
                      <a:pt x="269021" y="421234"/>
                      <a:pt x="267724" y="404572"/>
                    </a:cubicBezTo>
                    <a:cubicBezTo>
                      <a:pt x="267708" y="386908"/>
                      <a:pt x="258714" y="370460"/>
                      <a:pt x="243841" y="360898"/>
                    </a:cubicBezTo>
                    <a:cubicBezTo>
                      <a:pt x="227872" y="349373"/>
                      <a:pt x="201588" y="336838"/>
                      <a:pt x="164987" y="323291"/>
                    </a:cubicBezTo>
                    <a:cubicBezTo>
                      <a:pt x="144004" y="315755"/>
                      <a:pt x="123437" y="307112"/>
                      <a:pt x="103373" y="297397"/>
                    </a:cubicBezTo>
                    <a:cubicBezTo>
                      <a:pt x="85861" y="288996"/>
                      <a:pt x="69596" y="278217"/>
                      <a:pt x="55043" y="265365"/>
                    </a:cubicBezTo>
                    <a:cubicBezTo>
                      <a:pt x="41382" y="253053"/>
                      <a:pt x="30475" y="238003"/>
                      <a:pt x="23034" y="221196"/>
                    </a:cubicBezTo>
                    <a:cubicBezTo>
                      <a:pt x="14661" y="201099"/>
                      <a:pt x="10663" y="179454"/>
                      <a:pt x="11305" y="157696"/>
                    </a:cubicBezTo>
                    <a:cubicBezTo>
                      <a:pt x="11305" y="108871"/>
                      <a:pt x="29276" y="70418"/>
                      <a:pt x="65217" y="42336"/>
                    </a:cubicBezTo>
                    <a:cubicBezTo>
                      <a:pt x="101159" y="14255"/>
                      <a:pt x="150007" y="144"/>
                      <a:pt x="211762" y="3"/>
                    </a:cubicBezTo>
                    <a:cubicBezTo>
                      <a:pt x="241816" y="-99"/>
                      <a:pt x="271805" y="2785"/>
                      <a:pt x="301286" y="8610"/>
                    </a:cubicBezTo>
                    <a:cubicBezTo>
                      <a:pt x="323044" y="12575"/>
                      <a:pt x="344469" y="18189"/>
                      <a:pt x="365373" y="25403"/>
                    </a:cubicBezTo>
                    <a:lnTo>
                      <a:pt x="343045" y="124958"/>
                    </a:lnTo>
                    <a:cubicBezTo>
                      <a:pt x="326274" y="117816"/>
                      <a:pt x="308892" y="112195"/>
                      <a:pt x="291112" y="108165"/>
                    </a:cubicBezTo>
                    <a:cubicBezTo>
                      <a:pt x="267073" y="102757"/>
                      <a:pt x="242479" y="100199"/>
                      <a:pt x="217839" y="100545"/>
                    </a:cubicBezTo>
                    <a:cubicBezTo>
                      <a:pt x="196751" y="99672"/>
                      <a:pt x="175775" y="104036"/>
                      <a:pt x="156791" y="113245"/>
                    </a:cubicBezTo>
                    <a:cubicBezTo>
                      <a:pt x="141905" y="120510"/>
                      <a:pt x="132729" y="135874"/>
                      <a:pt x="133403" y="152404"/>
                    </a:cubicBezTo>
                    <a:cubicBezTo>
                      <a:pt x="133254" y="160426"/>
                      <a:pt x="134820" y="168388"/>
                      <a:pt x="137996" y="175758"/>
                    </a:cubicBezTo>
                    <a:cubicBezTo>
                      <a:pt x="141614" y="183218"/>
                      <a:pt x="147028" y="189666"/>
                      <a:pt x="153752" y="194526"/>
                    </a:cubicBezTo>
                    <a:cubicBezTo>
                      <a:pt x="162943" y="201337"/>
                      <a:pt x="172846" y="207133"/>
                      <a:pt x="183287" y="211812"/>
                    </a:cubicBezTo>
                    <a:cubicBezTo>
                      <a:pt x="197864" y="218539"/>
                      <a:pt x="212795" y="224475"/>
                      <a:pt x="228014" y="229593"/>
                    </a:cubicBezTo>
                    <a:cubicBezTo>
                      <a:pt x="253403" y="238797"/>
                      <a:pt x="278224" y="249493"/>
                      <a:pt x="302347" y="261625"/>
                    </a:cubicBezTo>
                    <a:cubicBezTo>
                      <a:pt x="320827" y="270741"/>
                      <a:pt x="337795" y="282639"/>
                      <a:pt x="352655" y="296903"/>
                    </a:cubicBezTo>
                    <a:cubicBezTo>
                      <a:pt x="365578" y="309612"/>
                      <a:pt x="375499" y="325038"/>
                      <a:pt x="381696" y="342059"/>
                    </a:cubicBezTo>
                    <a:cubicBezTo>
                      <a:pt x="388190" y="361737"/>
                      <a:pt x="391273" y="382377"/>
                      <a:pt x="390810" y="403090"/>
                    </a:cubicBezTo>
                    <a:cubicBezTo>
                      <a:pt x="390810" y="453844"/>
                      <a:pt x="371968" y="492273"/>
                      <a:pt x="334284" y="518379"/>
                    </a:cubicBezTo>
                    <a:cubicBezTo>
                      <a:pt x="296599" y="544485"/>
                      <a:pt x="242852" y="557514"/>
                      <a:pt x="173042" y="557467"/>
                    </a:cubicBezTo>
                    <a:cubicBezTo>
                      <a:pt x="135013" y="558445"/>
                      <a:pt x="97017" y="554532"/>
                      <a:pt x="59989" y="545826"/>
                    </a:cubicBezTo>
                    <a:cubicBezTo>
                      <a:pt x="39665" y="540639"/>
                      <a:pt x="19639" y="534350"/>
                      <a:pt x="0" y="526987"/>
                    </a:cubicBezTo>
                    <a:lnTo>
                      <a:pt x="21197" y="424398"/>
                    </a:lnTo>
                    <a:cubicBezTo>
                      <a:pt x="42612" y="432820"/>
                      <a:pt x="64536" y="439889"/>
                      <a:pt x="86839" y="445565"/>
                    </a:cubicBezTo>
                    <a:cubicBezTo>
                      <a:pt x="115332" y="452939"/>
                      <a:pt x="144668" y="456568"/>
                      <a:pt x="174101" y="456360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3BF628E-D379-3FB6-9D84-832A53CEDE8A}"/>
                  </a:ext>
                </a:extLst>
              </p:cNvPr>
              <p:cNvSpPr/>
              <p:nvPr/>
            </p:nvSpPr>
            <p:spPr>
              <a:xfrm>
                <a:off x="7446879" y="3295110"/>
                <a:ext cx="562507" cy="735611"/>
              </a:xfrm>
              <a:custGeom>
                <a:avLst/>
                <a:gdLst>
                  <a:gd name="connsiteX0" fmla="*/ 339934 w 562507"/>
                  <a:gd name="connsiteY0" fmla="*/ 735563 h 735611"/>
                  <a:gd name="connsiteX1" fmla="*/ 197487 w 562507"/>
                  <a:gd name="connsiteY1" fmla="*/ 711221 h 735611"/>
                  <a:gd name="connsiteX2" fmla="*/ 90652 w 562507"/>
                  <a:gd name="connsiteY2" fmla="*/ 639536 h 735611"/>
                  <a:gd name="connsiteX3" fmla="*/ 23527 w 562507"/>
                  <a:gd name="connsiteY3" fmla="*/ 524247 h 735611"/>
                  <a:gd name="connsiteX4" fmla="*/ 68 w 562507"/>
                  <a:gd name="connsiteY4" fmla="*/ 367754 h 735611"/>
                  <a:gd name="connsiteX5" fmla="*/ 27060 w 562507"/>
                  <a:gd name="connsiteY5" fmla="*/ 211331 h 735611"/>
                  <a:gd name="connsiteX6" fmla="*/ 100827 w 562507"/>
                  <a:gd name="connsiteY6" fmla="*/ 95971 h 735611"/>
                  <a:gd name="connsiteX7" fmla="*/ 210700 w 562507"/>
                  <a:gd name="connsiteY7" fmla="*/ 24357 h 735611"/>
                  <a:gd name="connsiteX8" fmla="*/ 346011 w 562507"/>
                  <a:gd name="connsiteY8" fmla="*/ 15 h 735611"/>
                  <a:gd name="connsiteX9" fmla="*/ 425431 w 562507"/>
                  <a:gd name="connsiteY9" fmla="*/ 6577 h 735611"/>
                  <a:gd name="connsiteX10" fmla="*/ 487469 w 562507"/>
                  <a:gd name="connsiteY10" fmla="*/ 21323 h 735611"/>
                  <a:gd name="connsiteX11" fmla="*/ 531206 w 562507"/>
                  <a:gd name="connsiteY11" fmla="*/ 38609 h 735611"/>
                  <a:gd name="connsiteX12" fmla="*/ 555653 w 562507"/>
                  <a:gd name="connsiteY12" fmla="*/ 51803 h 735611"/>
                  <a:gd name="connsiteX13" fmla="*/ 517993 w 562507"/>
                  <a:gd name="connsiteY13" fmla="*/ 156438 h 735611"/>
                  <a:gd name="connsiteX14" fmla="*/ 448324 w 562507"/>
                  <a:gd name="connsiteY14" fmla="*/ 127510 h 735611"/>
                  <a:gd name="connsiteX15" fmla="*/ 350109 w 562507"/>
                  <a:gd name="connsiteY15" fmla="*/ 113752 h 735611"/>
                  <a:gd name="connsiteX16" fmla="*/ 264613 w 562507"/>
                  <a:gd name="connsiteY16" fmla="*/ 129486 h 735611"/>
                  <a:gd name="connsiteX17" fmla="*/ 196003 w 562507"/>
                  <a:gd name="connsiteY17" fmla="*/ 176758 h 735611"/>
                  <a:gd name="connsiteX18" fmla="*/ 150712 w 562507"/>
                  <a:gd name="connsiteY18" fmla="*/ 255993 h 735611"/>
                  <a:gd name="connsiteX19" fmla="*/ 134390 w 562507"/>
                  <a:gd name="connsiteY19" fmla="*/ 366766 h 735611"/>
                  <a:gd name="connsiteX20" fmla="*/ 147108 w 562507"/>
                  <a:gd name="connsiteY20" fmla="*/ 469355 h 735611"/>
                  <a:gd name="connsiteX21" fmla="*/ 186323 w 562507"/>
                  <a:gd name="connsiteY21" fmla="*/ 550142 h 735611"/>
                  <a:gd name="connsiteX22" fmla="*/ 253449 w 562507"/>
                  <a:gd name="connsiteY22" fmla="*/ 602988 h 735611"/>
                  <a:gd name="connsiteX23" fmla="*/ 350886 w 562507"/>
                  <a:gd name="connsiteY23" fmla="*/ 621756 h 735611"/>
                  <a:gd name="connsiteX24" fmla="*/ 461749 w 562507"/>
                  <a:gd name="connsiteY24" fmla="*/ 608068 h 735611"/>
                  <a:gd name="connsiteX25" fmla="*/ 527885 w 562507"/>
                  <a:gd name="connsiteY25" fmla="*/ 582174 h 735611"/>
                  <a:gd name="connsiteX26" fmla="*/ 562507 w 562507"/>
                  <a:gd name="connsiteY26" fmla="*/ 686809 h 735611"/>
                  <a:gd name="connsiteX27" fmla="*/ 529439 w 562507"/>
                  <a:gd name="connsiteY27" fmla="*/ 703037 h 735611"/>
                  <a:gd name="connsiteX28" fmla="*/ 479979 w 562507"/>
                  <a:gd name="connsiteY28" fmla="*/ 718841 h 735611"/>
                  <a:gd name="connsiteX29" fmla="*/ 415892 w 562507"/>
                  <a:gd name="connsiteY29" fmla="*/ 730977 h 735611"/>
                  <a:gd name="connsiteX30" fmla="*/ 339934 w 562507"/>
                  <a:gd name="connsiteY30" fmla="*/ 735563 h 7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2507" h="735611">
                    <a:moveTo>
                      <a:pt x="339934" y="735563"/>
                    </a:moveTo>
                    <a:cubicBezTo>
                      <a:pt x="291353" y="736320"/>
                      <a:pt x="243052" y="728066"/>
                      <a:pt x="197487" y="711221"/>
                    </a:cubicBezTo>
                    <a:cubicBezTo>
                      <a:pt x="156817" y="695870"/>
                      <a:pt x="120254" y="671336"/>
                      <a:pt x="90652" y="639536"/>
                    </a:cubicBezTo>
                    <a:cubicBezTo>
                      <a:pt x="60400" y="606254"/>
                      <a:pt x="37525" y="566967"/>
                      <a:pt x="23527" y="524247"/>
                    </a:cubicBezTo>
                    <a:cubicBezTo>
                      <a:pt x="7108" y="473734"/>
                      <a:pt x="-819" y="420854"/>
                      <a:pt x="68" y="367754"/>
                    </a:cubicBezTo>
                    <a:cubicBezTo>
                      <a:pt x="-892" y="314380"/>
                      <a:pt x="8266" y="261306"/>
                      <a:pt x="27060" y="211331"/>
                    </a:cubicBezTo>
                    <a:cubicBezTo>
                      <a:pt x="43530" y="168265"/>
                      <a:pt x="68631" y="129010"/>
                      <a:pt x="100827" y="95971"/>
                    </a:cubicBezTo>
                    <a:cubicBezTo>
                      <a:pt x="131945" y="64582"/>
                      <a:pt x="169400" y="40169"/>
                      <a:pt x="210700" y="24357"/>
                    </a:cubicBezTo>
                    <a:cubicBezTo>
                      <a:pt x="253899" y="7923"/>
                      <a:pt x="299785" y="-332"/>
                      <a:pt x="346011" y="15"/>
                    </a:cubicBezTo>
                    <a:cubicBezTo>
                      <a:pt x="372629" y="-204"/>
                      <a:pt x="399211" y="1993"/>
                      <a:pt x="425431" y="6577"/>
                    </a:cubicBezTo>
                    <a:cubicBezTo>
                      <a:pt x="446369" y="10332"/>
                      <a:pt x="467081" y="15255"/>
                      <a:pt x="487469" y="21323"/>
                    </a:cubicBezTo>
                    <a:cubicBezTo>
                      <a:pt x="502557" y="25706"/>
                      <a:pt x="517201" y="31494"/>
                      <a:pt x="531206" y="38609"/>
                    </a:cubicBezTo>
                    <a:cubicBezTo>
                      <a:pt x="542723" y="44677"/>
                      <a:pt x="550919" y="49122"/>
                      <a:pt x="555653" y="51803"/>
                    </a:cubicBezTo>
                    <a:lnTo>
                      <a:pt x="517993" y="156438"/>
                    </a:lnTo>
                    <a:cubicBezTo>
                      <a:pt x="496097" y="143875"/>
                      <a:pt x="472685" y="134153"/>
                      <a:pt x="448324" y="127510"/>
                    </a:cubicBezTo>
                    <a:cubicBezTo>
                      <a:pt x="416446" y="118103"/>
                      <a:pt x="383348" y="113466"/>
                      <a:pt x="350109" y="113752"/>
                    </a:cubicBezTo>
                    <a:cubicBezTo>
                      <a:pt x="320869" y="113538"/>
                      <a:pt x="291855" y="118878"/>
                      <a:pt x="264613" y="129486"/>
                    </a:cubicBezTo>
                    <a:cubicBezTo>
                      <a:pt x="238459" y="139863"/>
                      <a:pt x="215001" y="156025"/>
                      <a:pt x="196003" y="176758"/>
                    </a:cubicBezTo>
                    <a:cubicBezTo>
                      <a:pt x="175512" y="199708"/>
                      <a:pt x="160081" y="226703"/>
                      <a:pt x="150712" y="255993"/>
                    </a:cubicBezTo>
                    <a:cubicBezTo>
                      <a:pt x="139236" y="291776"/>
                      <a:pt x="133722" y="329198"/>
                      <a:pt x="134390" y="366766"/>
                    </a:cubicBezTo>
                    <a:cubicBezTo>
                      <a:pt x="134054" y="401374"/>
                      <a:pt x="138331" y="435873"/>
                      <a:pt x="147108" y="469355"/>
                    </a:cubicBezTo>
                    <a:cubicBezTo>
                      <a:pt x="154647" y="498628"/>
                      <a:pt x="167981" y="526097"/>
                      <a:pt x="186323" y="550142"/>
                    </a:cubicBezTo>
                    <a:cubicBezTo>
                      <a:pt x="204063" y="572945"/>
                      <a:pt x="227103" y="591084"/>
                      <a:pt x="253449" y="602988"/>
                    </a:cubicBezTo>
                    <a:cubicBezTo>
                      <a:pt x="284182" y="616219"/>
                      <a:pt x="317429" y="622623"/>
                      <a:pt x="350886" y="621756"/>
                    </a:cubicBezTo>
                    <a:cubicBezTo>
                      <a:pt x="388320" y="622790"/>
                      <a:pt x="425695" y="618176"/>
                      <a:pt x="461749" y="608068"/>
                    </a:cubicBezTo>
                    <a:cubicBezTo>
                      <a:pt x="484447" y="601204"/>
                      <a:pt x="506563" y="592545"/>
                      <a:pt x="527885" y="582174"/>
                    </a:cubicBezTo>
                    <a:lnTo>
                      <a:pt x="562507" y="686809"/>
                    </a:lnTo>
                    <a:cubicBezTo>
                      <a:pt x="552085" y="693361"/>
                      <a:pt x="541001" y="698800"/>
                      <a:pt x="529439" y="703037"/>
                    </a:cubicBezTo>
                    <a:cubicBezTo>
                      <a:pt x="513255" y="709206"/>
                      <a:pt x="496743" y="714482"/>
                      <a:pt x="479979" y="718841"/>
                    </a:cubicBezTo>
                    <a:cubicBezTo>
                      <a:pt x="458911" y="724306"/>
                      <a:pt x="437500" y="728360"/>
                      <a:pt x="415892" y="730977"/>
                    </a:cubicBezTo>
                    <a:cubicBezTo>
                      <a:pt x="390698" y="734139"/>
                      <a:pt x="365326" y="735671"/>
                      <a:pt x="339934" y="735563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AF42FD2-ED83-33C5-E3B9-56679B0D5C14}"/>
                  </a:ext>
                </a:extLst>
              </p:cNvPr>
              <p:cNvSpPr/>
              <p:nvPr/>
            </p:nvSpPr>
            <p:spPr>
              <a:xfrm>
                <a:off x="8064338" y="3470779"/>
                <a:ext cx="430482" cy="555898"/>
              </a:xfrm>
              <a:custGeom>
                <a:avLst/>
                <a:gdLst>
                  <a:gd name="connsiteX0" fmla="*/ 215033 w 430482"/>
                  <a:gd name="connsiteY0" fmla="*/ 102 h 555898"/>
                  <a:gd name="connsiteX1" fmla="*/ 317770 w 430482"/>
                  <a:gd name="connsiteY1" fmla="*/ 15342 h 555898"/>
                  <a:gd name="connsiteX2" fmla="*/ 384471 w 430482"/>
                  <a:gd name="connsiteY2" fmla="*/ 58028 h 555898"/>
                  <a:gd name="connsiteX3" fmla="*/ 419800 w 430482"/>
                  <a:gd name="connsiteY3" fmla="*/ 124563 h 555898"/>
                  <a:gd name="connsiteX4" fmla="*/ 430469 w 430482"/>
                  <a:gd name="connsiteY4" fmla="*/ 210430 h 555898"/>
                  <a:gd name="connsiteX5" fmla="*/ 430470 w 430482"/>
                  <a:gd name="connsiteY5" fmla="*/ 532448 h 555898"/>
                  <a:gd name="connsiteX6" fmla="*/ 344479 w 430482"/>
                  <a:gd name="connsiteY6" fmla="*/ 547195 h 555898"/>
                  <a:gd name="connsiteX7" fmla="*/ 214750 w 430482"/>
                  <a:gd name="connsiteY7" fmla="*/ 555873 h 555898"/>
                  <a:gd name="connsiteX8" fmla="*/ 127275 w 430482"/>
                  <a:gd name="connsiteY8" fmla="*/ 546701 h 555898"/>
                  <a:gd name="connsiteX9" fmla="*/ 59585 w 430482"/>
                  <a:gd name="connsiteY9" fmla="*/ 517208 h 555898"/>
                  <a:gd name="connsiteX10" fmla="*/ 15847 w 430482"/>
                  <a:gd name="connsiteY10" fmla="*/ 464432 h 555898"/>
                  <a:gd name="connsiteX11" fmla="*/ 91 w 430482"/>
                  <a:gd name="connsiteY11" fmla="*/ 384139 h 555898"/>
                  <a:gd name="connsiteX12" fmla="*/ 17897 w 430482"/>
                  <a:gd name="connsiteY12" fmla="*/ 306880 h 555898"/>
                  <a:gd name="connsiteX13" fmla="*/ 66227 w 430482"/>
                  <a:gd name="connsiteY13" fmla="*/ 255586 h 555898"/>
                  <a:gd name="connsiteX14" fmla="*/ 136885 w 430482"/>
                  <a:gd name="connsiteY14" fmla="*/ 227363 h 555898"/>
                  <a:gd name="connsiteX15" fmla="*/ 220969 w 430482"/>
                  <a:gd name="connsiteY15" fmla="*/ 218544 h 555898"/>
                  <a:gd name="connsiteX16" fmla="*/ 263717 w 430482"/>
                  <a:gd name="connsiteY16" fmla="*/ 221084 h 555898"/>
                  <a:gd name="connsiteX17" fmla="*/ 311552 w 430482"/>
                  <a:gd name="connsiteY17" fmla="*/ 229692 h 555898"/>
                  <a:gd name="connsiteX18" fmla="*/ 311552 w 430482"/>
                  <a:gd name="connsiteY18" fmla="*/ 209371 h 555898"/>
                  <a:gd name="connsiteX19" fmla="*/ 306465 w 430482"/>
                  <a:gd name="connsiteY19" fmla="*/ 168731 h 555898"/>
                  <a:gd name="connsiteX20" fmla="*/ 255096 w 430482"/>
                  <a:gd name="connsiteY20" fmla="*/ 111863 h 555898"/>
                  <a:gd name="connsiteX21" fmla="*/ 202668 w 430482"/>
                  <a:gd name="connsiteY21" fmla="*/ 103749 h 555898"/>
                  <a:gd name="connsiteX22" fmla="*/ 124308 w 430482"/>
                  <a:gd name="connsiteY22" fmla="*/ 109817 h 555898"/>
                  <a:gd name="connsiteX23" fmla="*/ 66368 w 430482"/>
                  <a:gd name="connsiteY23" fmla="*/ 123928 h 555898"/>
                  <a:gd name="connsiteX24" fmla="*/ 51389 w 430482"/>
                  <a:gd name="connsiteY24" fmla="*/ 24444 h 555898"/>
                  <a:gd name="connsiteX25" fmla="*/ 119503 w 430482"/>
                  <a:gd name="connsiteY25" fmla="*/ 8216 h 555898"/>
                  <a:gd name="connsiteX26" fmla="*/ 215033 w 430482"/>
                  <a:gd name="connsiteY26" fmla="*/ 102 h 555898"/>
                  <a:gd name="connsiteX27" fmla="*/ 225207 w 430482"/>
                  <a:gd name="connsiteY27" fmla="*/ 458294 h 555898"/>
                  <a:gd name="connsiteX28" fmla="*/ 311693 w 430482"/>
                  <a:gd name="connsiteY28" fmla="*/ 452226 h 555898"/>
                  <a:gd name="connsiteX29" fmla="*/ 311693 w 430482"/>
                  <a:gd name="connsiteY29" fmla="*/ 316052 h 555898"/>
                  <a:gd name="connsiteX30" fmla="*/ 282158 w 430482"/>
                  <a:gd name="connsiteY30" fmla="*/ 309984 h 555898"/>
                  <a:gd name="connsiteX31" fmla="*/ 239763 w 430482"/>
                  <a:gd name="connsiteY31" fmla="*/ 306880 h 555898"/>
                  <a:gd name="connsiteX32" fmla="*/ 198499 w 430482"/>
                  <a:gd name="connsiteY32" fmla="*/ 309984 h 555898"/>
                  <a:gd name="connsiteX33" fmla="*/ 160909 w 430482"/>
                  <a:gd name="connsiteY33" fmla="*/ 321132 h 555898"/>
                  <a:gd name="connsiteX34" fmla="*/ 133917 w 430482"/>
                  <a:gd name="connsiteY34" fmla="*/ 343993 h 555898"/>
                  <a:gd name="connsiteX35" fmla="*/ 123742 w 430482"/>
                  <a:gd name="connsiteY35" fmla="*/ 381105 h 555898"/>
                  <a:gd name="connsiteX36" fmla="*/ 151229 w 430482"/>
                  <a:gd name="connsiteY36" fmla="*/ 441501 h 555898"/>
                  <a:gd name="connsiteX37" fmla="*/ 225207 w 430482"/>
                  <a:gd name="connsiteY37" fmla="*/ 458294 h 55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0482" h="555898">
                    <a:moveTo>
                      <a:pt x="215033" y="102"/>
                    </a:moveTo>
                    <a:cubicBezTo>
                      <a:pt x="249904" y="-804"/>
                      <a:pt x="284668" y="4353"/>
                      <a:pt x="317770" y="15342"/>
                    </a:cubicBezTo>
                    <a:cubicBezTo>
                      <a:pt x="343164" y="23911"/>
                      <a:pt x="366067" y="38568"/>
                      <a:pt x="384471" y="58028"/>
                    </a:cubicBezTo>
                    <a:cubicBezTo>
                      <a:pt x="401385" y="77081"/>
                      <a:pt x="413497" y="99892"/>
                      <a:pt x="419800" y="124563"/>
                    </a:cubicBezTo>
                    <a:cubicBezTo>
                      <a:pt x="427140" y="152589"/>
                      <a:pt x="430728" y="181462"/>
                      <a:pt x="430469" y="210430"/>
                    </a:cubicBezTo>
                    <a:lnTo>
                      <a:pt x="430470" y="532448"/>
                    </a:lnTo>
                    <a:cubicBezTo>
                      <a:pt x="411628" y="536540"/>
                      <a:pt x="382964" y="541456"/>
                      <a:pt x="344479" y="547195"/>
                    </a:cubicBezTo>
                    <a:cubicBezTo>
                      <a:pt x="301512" y="553302"/>
                      <a:pt x="258149" y="556203"/>
                      <a:pt x="214750" y="555873"/>
                    </a:cubicBezTo>
                    <a:cubicBezTo>
                      <a:pt x="185339" y="556114"/>
                      <a:pt x="155995" y="553037"/>
                      <a:pt x="127275" y="546701"/>
                    </a:cubicBezTo>
                    <a:cubicBezTo>
                      <a:pt x="102952" y="541526"/>
                      <a:pt x="79927" y="531494"/>
                      <a:pt x="59585" y="517208"/>
                    </a:cubicBezTo>
                    <a:cubicBezTo>
                      <a:pt x="40826" y="503533"/>
                      <a:pt x="25791" y="485391"/>
                      <a:pt x="15847" y="464432"/>
                    </a:cubicBezTo>
                    <a:cubicBezTo>
                      <a:pt x="4609" y="439194"/>
                      <a:pt x="-778" y="411747"/>
                      <a:pt x="91" y="384139"/>
                    </a:cubicBezTo>
                    <a:cubicBezTo>
                      <a:pt x="-771" y="357281"/>
                      <a:pt x="5364" y="330660"/>
                      <a:pt x="17897" y="306880"/>
                    </a:cubicBezTo>
                    <a:cubicBezTo>
                      <a:pt x="29575" y="286101"/>
                      <a:pt x="46168" y="268491"/>
                      <a:pt x="66227" y="255586"/>
                    </a:cubicBezTo>
                    <a:cubicBezTo>
                      <a:pt x="87860" y="241957"/>
                      <a:pt x="111807" y="232392"/>
                      <a:pt x="136885" y="227363"/>
                    </a:cubicBezTo>
                    <a:cubicBezTo>
                      <a:pt x="164524" y="221478"/>
                      <a:pt x="192708" y="218522"/>
                      <a:pt x="220969" y="218544"/>
                    </a:cubicBezTo>
                    <a:cubicBezTo>
                      <a:pt x="235255" y="218585"/>
                      <a:pt x="249527" y="219433"/>
                      <a:pt x="263717" y="221084"/>
                    </a:cubicBezTo>
                    <a:cubicBezTo>
                      <a:pt x="279819" y="223000"/>
                      <a:pt x="295793" y="225875"/>
                      <a:pt x="311552" y="229692"/>
                    </a:cubicBezTo>
                    <a:lnTo>
                      <a:pt x="311552" y="209371"/>
                    </a:lnTo>
                    <a:cubicBezTo>
                      <a:pt x="311612" y="195663"/>
                      <a:pt x="309902" y="182003"/>
                      <a:pt x="306465" y="168731"/>
                    </a:cubicBezTo>
                    <a:cubicBezTo>
                      <a:pt x="299919" y="142403"/>
                      <a:pt x="280650" y="121071"/>
                      <a:pt x="255096" y="111863"/>
                    </a:cubicBezTo>
                    <a:cubicBezTo>
                      <a:pt x="238268" y="105964"/>
                      <a:pt x="220495" y="103214"/>
                      <a:pt x="202668" y="103749"/>
                    </a:cubicBezTo>
                    <a:cubicBezTo>
                      <a:pt x="176423" y="103548"/>
                      <a:pt x="150208" y="105578"/>
                      <a:pt x="124308" y="109817"/>
                    </a:cubicBezTo>
                    <a:cubicBezTo>
                      <a:pt x="104630" y="112876"/>
                      <a:pt x="85247" y="117597"/>
                      <a:pt x="66368" y="123928"/>
                    </a:cubicBezTo>
                    <a:lnTo>
                      <a:pt x="51389" y="24444"/>
                    </a:lnTo>
                    <a:cubicBezTo>
                      <a:pt x="73680" y="17430"/>
                      <a:pt x="96442" y="12007"/>
                      <a:pt x="119503" y="8216"/>
                    </a:cubicBezTo>
                    <a:cubicBezTo>
                      <a:pt x="151038" y="2656"/>
                      <a:pt x="183011" y="-60"/>
                      <a:pt x="215033" y="102"/>
                    </a:cubicBezTo>
                    <a:close/>
                    <a:moveTo>
                      <a:pt x="225207" y="458294"/>
                    </a:moveTo>
                    <a:cubicBezTo>
                      <a:pt x="254163" y="458981"/>
                      <a:pt x="283118" y="456949"/>
                      <a:pt x="311693" y="452226"/>
                    </a:cubicBezTo>
                    <a:lnTo>
                      <a:pt x="311693" y="316052"/>
                    </a:lnTo>
                    <a:cubicBezTo>
                      <a:pt x="301986" y="313412"/>
                      <a:pt x="292121" y="311385"/>
                      <a:pt x="282158" y="309984"/>
                    </a:cubicBezTo>
                    <a:cubicBezTo>
                      <a:pt x="268129" y="307849"/>
                      <a:pt x="253955" y="306811"/>
                      <a:pt x="239763" y="306880"/>
                    </a:cubicBezTo>
                    <a:cubicBezTo>
                      <a:pt x="225951" y="306909"/>
                      <a:pt x="212160" y="307947"/>
                      <a:pt x="198499" y="309984"/>
                    </a:cubicBezTo>
                    <a:cubicBezTo>
                      <a:pt x="185470" y="311754"/>
                      <a:pt x="172793" y="315514"/>
                      <a:pt x="160909" y="321132"/>
                    </a:cubicBezTo>
                    <a:cubicBezTo>
                      <a:pt x="150055" y="326250"/>
                      <a:pt x="140745" y="334135"/>
                      <a:pt x="133917" y="343993"/>
                    </a:cubicBezTo>
                    <a:cubicBezTo>
                      <a:pt x="126789" y="355026"/>
                      <a:pt x="123237" y="367984"/>
                      <a:pt x="123742" y="381105"/>
                    </a:cubicBezTo>
                    <a:cubicBezTo>
                      <a:pt x="123742" y="410221"/>
                      <a:pt x="132905" y="430353"/>
                      <a:pt x="151229" y="441501"/>
                    </a:cubicBezTo>
                    <a:cubicBezTo>
                      <a:pt x="169553" y="452649"/>
                      <a:pt x="194212" y="458247"/>
                      <a:pt x="225207" y="458294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B67EA3A-9B85-5E17-9E34-422933D98659}"/>
                  </a:ext>
                </a:extLst>
              </p:cNvPr>
              <p:cNvSpPr/>
              <p:nvPr/>
            </p:nvSpPr>
            <p:spPr>
              <a:xfrm>
                <a:off x="8596202" y="3472836"/>
                <a:ext cx="324391" cy="542809"/>
              </a:xfrm>
              <a:custGeom>
                <a:avLst/>
                <a:gdLst>
                  <a:gd name="connsiteX0" fmla="*/ 303194 w 324391"/>
                  <a:gd name="connsiteY0" fmla="*/ 122224 h 542809"/>
                  <a:gd name="connsiteX1" fmla="*/ 260799 w 324391"/>
                  <a:gd name="connsiteY1" fmla="*/ 111570 h 542809"/>
                  <a:gd name="connsiteX2" fmla="*/ 198196 w 324391"/>
                  <a:gd name="connsiteY2" fmla="*/ 105996 h 542809"/>
                  <a:gd name="connsiteX3" fmla="*/ 154953 w 324391"/>
                  <a:gd name="connsiteY3" fmla="*/ 110088 h 542809"/>
                  <a:gd name="connsiteX4" fmla="*/ 122875 w 324391"/>
                  <a:gd name="connsiteY4" fmla="*/ 117144 h 542809"/>
                  <a:gd name="connsiteX5" fmla="*/ 122875 w 324391"/>
                  <a:gd name="connsiteY5" fmla="*/ 542809 h 542809"/>
                  <a:gd name="connsiteX6" fmla="*/ 0 w 324391"/>
                  <a:gd name="connsiteY6" fmla="*/ 542809 h 542809"/>
                  <a:gd name="connsiteX7" fmla="*/ 0 w 324391"/>
                  <a:gd name="connsiteY7" fmla="*/ 36639 h 542809"/>
                  <a:gd name="connsiteX8" fmla="*/ 89029 w 324391"/>
                  <a:gd name="connsiteY8" fmla="*/ 11733 h 542809"/>
                  <a:gd name="connsiteX9" fmla="*/ 207594 w 324391"/>
                  <a:gd name="connsiteY9" fmla="*/ 21 h 542809"/>
                  <a:gd name="connsiteX10" fmla="*/ 235857 w 324391"/>
                  <a:gd name="connsiteY10" fmla="*/ 1573 h 542809"/>
                  <a:gd name="connsiteX11" fmla="*/ 268430 w 324391"/>
                  <a:gd name="connsiteY11" fmla="*/ 5665 h 542809"/>
                  <a:gd name="connsiteX12" fmla="*/ 299944 w 324391"/>
                  <a:gd name="connsiteY12" fmla="*/ 11733 h 542809"/>
                  <a:gd name="connsiteX13" fmla="*/ 324392 w 324391"/>
                  <a:gd name="connsiteY13" fmla="*/ 18365 h 5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391" h="542809">
                    <a:moveTo>
                      <a:pt x="303194" y="122224"/>
                    </a:moveTo>
                    <a:cubicBezTo>
                      <a:pt x="289260" y="117932"/>
                      <a:pt x="275108" y="114375"/>
                      <a:pt x="260799" y="111570"/>
                    </a:cubicBezTo>
                    <a:cubicBezTo>
                      <a:pt x="240169" y="107635"/>
                      <a:pt x="219197" y="105768"/>
                      <a:pt x="198196" y="105996"/>
                    </a:cubicBezTo>
                    <a:cubicBezTo>
                      <a:pt x="183688" y="106072"/>
                      <a:pt x="169217" y="107441"/>
                      <a:pt x="154953" y="110088"/>
                    </a:cubicBezTo>
                    <a:cubicBezTo>
                      <a:pt x="144119" y="111746"/>
                      <a:pt x="133404" y="114103"/>
                      <a:pt x="122875" y="117144"/>
                    </a:cubicBezTo>
                    <a:lnTo>
                      <a:pt x="122875" y="542809"/>
                    </a:lnTo>
                    <a:lnTo>
                      <a:pt x="0" y="542809"/>
                    </a:lnTo>
                    <a:lnTo>
                      <a:pt x="0" y="36639"/>
                    </a:lnTo>
                    <a:cubicBezTo>
                      <a:pt x="29077" y="26333"/>
                      <a:pt x="58822" y="18011"/>
                      <a:pt x="89029" y="11733"/>
                    </a:cubicBezTo>
                    <a:cubicBezTo>
                      <a:pt x="128017" y="3605"/>
                      <a:pt x="167766" y="-322"/>
                      <a:pt x="207594" y="21"/>
                    </a:cubicBezTo>
                    <a:cubicBezTo>
                      <a:pt x="215720" y="21"/>
                      <a:pt x="225188" y="585"/>
                      <a:pt x="235857" y="1573"/>
                    </a:cubicBezTo>
                    <a:cubicBezTo>
                      <a:pt x="246527" y="2561"/>
                      <a:pt x="257549" y="3972"/>
                      <a:pt x="268430" y="5665"/>
                    </a:cubicBezTo>
                    <a:cubicBezTo>
                      <a:pt x="279312" y="7358"/>
                      <a:pt x="289628" y="9405"/>
                      <a:pt x="299944" y="11733"/>
                    </a:cubicBezTo>
                    <a:cubicBezTo>
                      <a:pt x="310260" y="14061"/>
                      <a:pt x="318244" y="16319"/>
                      <a:pt x="324392" y="18365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F97F90EC-23D3-3E02-8702-A9B42B3769A8}"/>
                  </a:ext>
                </a:extLst>
              </p:cNvPr>
              <p:cNvSpPr/>
              <p:nvPr/>
            </p:nvSpPr>
            <p:spPr>
              <a:xfrm>
                <a:off x="8948749" y="3227039"/>
                <a:ext cx="479241" cy="801631"/>
              </a:xfrm>
              <a:custGeom>
                <a:avLst/>
                <a:gdLst>
                  <a:gd name="connsiteX0" fmla="*/ 478959 w 479241"/>
                  <a:gd name="connsiteY0" fmla="*/ 772167 h 801631"/>
                  <a:gd name="connsiteX1" fmla="*/ 387103 w 479241"/>
                  <a:gd name="connsiteY1" fmla="*/ 792487 h 801631"/>
                  <a:gd name="connsiteX2" fmla="*/ 270588 w 479241"/>
                  <a:gd name="connsiteY2" fmla="*/ 801589 h 801631"/>
                  <a:gd name="connsiteX3" fmla="*/ 157535 w 479241"/>
                  <a:gd name="connsiteY3" fmla="*/ 782327 h 801631"/>
                  <a:gd name="connsiteX4" fmla="*/ 72745 w 479241"/>
                  <a:gd name="connsiteY4" fmla="*/ 726941 h 801631"/>
                  <a:gd name="connsiteX5" fmla="*/ 18833 w 479241"/>
                  <a:gd name="connsiteY5" fmla="*/ 639592 h 801631"/>
                  <a:gd name="connsiteX6" fmla="*/ 38 w 479241"/>
                  <a:gd name="connsiteY6" fmla="*/ 524233 h 801631"/>
                  <a:gd name="connsiteX7" fmla="*/ 15795 w 479241"/>
                  <a:gd name="connsiteY7" fmla="*/ 409932 h 801631"/>
                  <a:gd name="connsiteX8" fmla="*/ 62076 w 479241"/>
                  <a:gd name="connsiteY8" fmla="*/ 322089 h 801631"/>
                  <a:gd name="connsiteX9" fmla="*/ 136338 w 479241"/>
                  <a:gd name="connsiteY9" fmla="*/ 265644 h 801631"/>
                  <a:gd name="connsiteX10" fmla="*/ 237096 w 479241"/>
                  <a:gd name="connsiteY10" fmla="*/ 245818 h 801631"/>
                  <a:gd name="connsiteX11" fmla="*/ 305282 w 479241"/>
                  <a:gd name="connsiteY11" fmla="*/ 254990 h 801631"/>
                  <a:gd name="connsiteX12" fmla="*/ 356156 w 479241"/>
                  <a:gd name="connsiteY12" fmla="*/ 275310 h 801631"/>
                  <a:gd name="connsiteX13" fmla="*/ 356155 w 479241"/>
                  <a:gd name="connsiteY13" fmla="*/ 20320 h 801631"/>
                  <a:gd name="connsiteX14" fmla="*/ 479242 w 479241"/>
                  <a:gd name="connsiteY14" fmla="*/ 0 h 801631"/>
                  <a:gd name="connsiteX15" fmla="*/ 125668 w 479241"/>
                  <a:gd name="connsiteY15" fmla="*/ 521199 h 801631"/>
                  <a:gd name="connsiteX16" fmla="*/ 164318 w 479241"/>
                  <a:gd name="connsiteY16" fmla="*/ 648694 h 801631"/>
                  <a:gd name="connsiteX17" fmla="*/ 271154 w 479241"/>
                  <a:gd name="connsiteY17" fmla="*/ 694908 h 801631"/>
                  <a:gd name="connsiteX18" fmla="*/ 321533 w 479241"/>
                  <a:gd name="connsiteY18" fmla="*/ 692368 h 801631"/>
                  <a:gd name="connsiteX19" fmla="*/ 355661 w 479241"/>
                  <a:gd name="connsiteY19" fmla="*/ 686794 h 801631"/>
                  <a:gd name="connsiteX20" fmla="*/ 355660 w 479241"/>
                  <a:gd name="connsiteY20" fmla="*/ 382132 h 801631"/>
                  <a:gd name="connsiteX21" fmla="*/ 312418 w 479241"/>
                  <a:gd name="connsiteY21" fmla="*/ 361318 h 801631"/>
                  <a:gd name="connsiteX22" fmla="*/ 254902 w 479241"/>
                  <a:gd name="connsiteY22" fmla="*/ 351652 h 801631"/>
                  <a:gd name="connsiteX23" fmla="*/ 156687 w 479241"/>
                  <a:gd name="connsiteY23" fmla="*/ 397373 h 801631"/>
                  <a:gd name="connsiteX24" fmla="*/ 125880 w 479241"/>
                  <a:gd name="connsiteY24" fmla="*/ 521199 h 8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241" h="801631">
                    <a:moveTo>
                      <a:pt x="478959" y="772167"/>
                    </a:moveTo>
                    <a:cubicBezTo>
                      <a:pt x="448808" y="780897"/>
                      <a:pt x="418126" y="787685"/>
                      <a:pt x="387103" y="792487"/>
                    </a:cubicBezTo>
                    <a:cubicBezTo>
                      <a:pt x="348577" y="798676"/>
                      <a:pt x="309610" y="801720"/>
                      <a:pt x="270588" y="801589"/>
                    </a:cubicBezTo>
                    <a:cubicBezTo>
                      <a:pt x="232034" y="802225"/>
                      <a:pt x="193697" y="795693"/>
                      <a:pt x="157535" y="782327"/>
                    </a:cubicBezTo>
                    <a:cubicBezTo>
                      <a:pt x="125581" y="770229"/>
                      <a:pt x="96648" y="751329"/>
                      <a:pt x="72745" y="726941"/>
                    </a:cubicBezTo>
                    <a:cubicBezTo>
                      <a:pt x="48776" y="701971"/>
                      <a:pt x="30398" y="672196"/>
                      <a:pt x="18833" y="639592"/>
                    </a:cubicBezTo>
                    <a:cubicBezTo>
                      <a:pt x="5807" y="602546"/>
                      <a:pt x="-556" y="563491"/>
                      <a:pt x="38" y="524233"/>
                    </a:cubicBezTo>
                    <a:cubicBezTo>
                      <a:pt x="-443" y="485561"/>
                      <a:pt x="4868" y="447035"/>
                      <a:pt x="15795" y="409932"/>
                    </a:cubicBezTo>
                    <a:cubicBezTo>
                      <a:pt x="25176" y="377852"/>
                      <a:pt x="40914" y="347980"/>
                      <a:pt x="62076" y="322089"/>
                    </a:cubicBezTo>
                    <a:cubicBezTo>
                      <a:pt x="82196" y="297866"/>
                      <a:pt x="107597" y="278559"/>
                      <a:pt x="136338" y="265644"/>
                    </a:cubicBezTo>
                    <a:cubicBezTo>
                      <a:pt x="168116" y="251911"/>
                      <a:pt x="202476" y="245150"/>
                      <a:pt x="237096" y="245818"/>
                    </a:cubicBezTo>
                    <a:cubicBezTo>
                      <a:pt x="260155" y="245471"/>
                      <a:pt x="283137" y="248562"/>
                      <a:pt x="305282" y="254990"/>
                    </a:cubicBezTo>
                    <a:cubicBezTo>
                      <a:pt x="322810" y="260242"/>
                      <a:pt x="339835" y="267042"/>
                      <a:pt x="356156" y="275310"/>
                    </a:cubicBezTo>
                    <a:lnTo>
                      <a:pt x="356155" y="20320"/>
                    </a:lnTo>
                    <a:lnTo>
                      <a:pt x="479242" y="0"/>
                    </a:lnTo>
                    <a:close/>
                    <a:moveTo>
                      <a:pt x="125668" y="521199"/>
                    </a:moveTo>
                    <a:cubicBezTo>
                      <a:pt x="125668" y="575386"/>
                      <a:pt x="138552" y="617884"/>
                      <a:pt x="164318" y="648694"/>
                    </a:cubicBezTo>
                    <a:cubicBezTo>
                      <a:pt x="190085" y="679503"/>
                      <a:pt x="225697" y="694908"/>
                      <a:pt x="271154" y="694908"/>
                    </a:cubicBezTo>
                    <a:cubicBezTo>
                      <a:pt x="287982" y="695059"/>
                      <a:pt x="304805" y="694211"/>
                      <a:pt x="321533" y="692368"/>
                    </a:cubicBezTo>
                    <a:cubicBezTo>
                      <a:pt x="332997" y="691095"/>
                      <a:pt x="344388" y="689234"/>
                      <a:pt x="355661" y="686794"/>
                    </a:cubicBezTo>
                    <a:lnTo>
                      <a:pt x="355660" y="382132"/>
                    </a:lnTo>
                    <a:cubicBezTo>
                      <a:pt x="342169" y="373425"/>
                      <a:pt x="327643" y="366433"/>
                      <a:pt x="312418" y="361318"/>
                    </a:cubicBezTo>
                    <a:cubicBezTo>
                      <a:pt x="293949" y="354804"/>
                      <a:pt x="274489" y="351533"/>
                      <a:pt x="254902" y="351652"/>
                    </a:cubicBezTo>
                    <a:cubicBezTo>
                      <a:pt x="210105" y="351652"/>
                      <a:pt x="177366" y="366892"/>
                      <a:pt x="156687" y="397373"/>
                    </a:cubicBezTo>
                    <a:cubicBezTo>
                      <a:pt x="136008" y="427853"/>
                      <a:pt x="125739" y="469128"/>
                      <a:pt x="125880" y="521199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72EF457-3CCE-1665-66D9-47D236D72FA0}"/>
                  </a:ext>
                </a:extLst>
              </p:cNvPr>
              <p:cNvSpPr/>
              <p:nvPr/>
            </p:nvSpPr>
            <p:spPr>
              <a:xfrm>
                <a:off x="4092096" y="3454723"/>
                <a:ext cx="609426" cy="745274"/>
              </a:xfrm>
              <a:custGeom>
                <a:avLst/>
                <a:gdLst>
                  <a:gd name="connsiteX0" fmla="*/ 600948 w 609426"/>
                  <a:gd name="connsiteY0" fmla="*/ 410496 h 745274"/>
                  <a:gd name="connsiteX1" fmla="*/ 24377 w 609426"/>
                  <a:gd name="connsiteY1" fmla="*/ 743098 h 745274"/>
                  <a:gd name="connsiteX2" fmla="*/ 2177 w 609426"/>
                  <a:gd name="connsiteY2" fmla="*/ 737158 h 745274"/>
                  <a:gd name="connsiteX3" fmla="*/ 0 w 609426"/>
                  <a:gd name="connsiteY3" fmla="*/ 728987 h 745274"/>
                  <a:gd name="connsiteX4" fmla="*/ 0 w 609426"/>
                  <a:gd name="connsiteY4" fmla="*/ 370208 h 745274"/>
                  <a:gd name="connsiteX5" fmla="*/ 16252 w 609426"/>
                  <a:gd name="connsiteY5" fmla="*/ 341986 h 745274"/>
                  <a:gd name="connsiteX6" fmla="*/ 609427 w 609426"/>
                  <a:gd name="connsiteY6" fmla="*/ 0 h 745274"/>
                  <a:gd name="connsiteX7" fmla="*/ 609427 w 609426"/>
                  <a:gd name="connsiteY7" fmla="*/ 396455 h 745274"/>
                  <a:gd name="connsiteX8" fmla="*/ 600948 w 609426"/>
                  <a:gd name="connsiteY8" fmla="*/ 410496 h 74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426" h="745274">
                    <a:moveTo>
                      <a:pt x="600948" y="410496"/>
                    </a:moveTo>
                    <a:lnTo>
                      <a:pt x="24377" y="743098"/>
                    </a:lnTo>
                    <a:cubicBezTo>
                      <a:pt x="16604" y="747579"/>
                      <a:pt x="6665" y="744920"/>
                      <a:pt x="2177" y="737158"/>
                    </a:cubicBezTo>
                    <a:cubicBezTo>
                      <a:pt x="741" y="734674"/>
                      <a:pt x="-10" y="731855"/>
                      <a:pt x="0" y="728987"/>
                    </a:cubicBezTo>
                    <a:lnTo>
                      <a:pt x="0" y="370208"/>
                    </a:lnTo>
                    <a:cubicBezTo>
                      <a:pt x="-41" y="358572"/>
                      <a:pt x="6160" y="347804"/>
                      <a:pt x="16252" y="341986"/>
                    </a:cubicBezTo>
                    <a:lnTo>
                      <a:pt x="609427" y="0"/>
                    </a:lnTo>
                    <a:lnTo>
                      <a:pt x="609427" y="396455"/>
                    </a:lnTo>
                    <a:cubicBezTo>
                      <a:pt x="609350" y="402322"/>
                      <a:pt x="606108" y="407690"/>
                      <a:pt x="600948" y="410496"/>
                    </a:cubicBez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4B605FD6-CD80-C3A3-FCF6-C2109231E2B1}"/>
                  </a:ext>
                </a:extLst>
              </p:cNvPr>
              <p:cNvSpPr/>
              <p:nvPr/>
            </p:nvSpPr>
            <p:spPr>
              <a:xfrm>
                <a:off x="4092096" y="3114159"/>
                <a:ext cx="541241" cy="503337"/>
              </a:xfrm>
              <a:custGeom>
                <a:avLst/>
                <a:gdLst>
                  <a:gd name="connsiteX0" fmla="*/ 541242 w 541241"/>
                  <a:gd name="connsiteY0" fmla="*/ 300348 h 503337"/>
                  <a:gd name="connsiteX1" fmla="*/ 24377 w 541241"/>
                  <a:gd name="connsiteY1" fmla="*/ 2177 h 503337"/>
                  <a:gd name="connsiteX2" fmla="*/ 2177 w 541241"/>
                  <a:gd name="connsiteY2" fmla="*/ 8117 h 503337"/>
                  <a:gd name="connsiteX3" fmla="*/ 0 w 541241"/>
                  <a:gd name="connsiteY3" fmla="*/ 16288 h 503337"/>
                  <a:gd name="connsiteX4" fmla="*/ 0 w 541241"/>
                  <a:gd name="connsiteY4" fmla="*/ 375067 h 503337"/>
                  <a:gd name="connsiteX5" fmla="*/ 16252 w 541241"/>
                  <a:gd name="connsiteY5" fmla="*/ 403289 h 503337"/>
                  <a:gd name="connsiteX6" fmla="*/ 189788 w 541241"/>
                  <a:gd name="connsiteY6" fmla="*/ 503338 h 5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241" h="503337">
                    <a:moveTo>
                      <a:pt x="541242" y="300348"/>
                    </a:moveTo>
                    <a:lnTo>
                      <a:pt x="24377" y="2177"/>
                    </a:lnTo>
                    <a:cubicBezTo>
                      <a:pt x="16604" y="-2304"/>
                      <a:pt x="6665" y="355"/>
                      <a:pt x="2177" y="8117"/>
                    </a:cubicBezTo>
                    <a:cubicBezTo>
                      <a:pt x="741" y="10600"/>
                      <a:pt x="-10" y="13420"/>
                      <a:pt x="0" y="16288"/>
                    </a:cubicBezTo>
                    <a:lnTo>
                      <a:pt x="0" y="375067"/>
                    </a:lnTo>
                    <a:cubicBezTo>
                      <a:pt x="-41" y="386703"/>
                      <a:pt x="6160" y="397471"/>
                      <a:pt x="16252" y="403289"/>
                    </a:cubicBezTo>
                    <a:lnTo>
                      <a:pt x="189788" y="503338"/>
                    </a:lnTo>
                    <a:close/>
                  </a:path>
                </a:pathLst>
              </a:custGeom>
              <a:grpFill/>
              <a:ln w="70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Transcard">
      <a:dk1>
        <a:srgbClr val="000000"/>
      </a:dk1>
      <a:lt1>
        <a:srgbClr val="FFFFFF"/>
      </a:lt1>
      <a:dk2>
        <a:srgbClr val="463156"/>
      </a:dk2>
      <a:lt2>
        <a:srgbClr val="F9F9F9"/>
      </a:lt2>
      <a:accent1>
        <a:srgbClr val="0678D9"/>
      </a:accent1>
      <a:accent2>
        <a:srgbClr val="0178D9"/>
      </a:accent2>
      <a:accent3>
        <a:srgbClr val="0178D9"/>
      </a:accent3>
      <a:accent4>
        <a:srgbClr val="0178D9"/>
      </a:accent4>
      <a:accent5>
        <a:srgbClr val="0178D9"/>
      </a:accent5>
      <a:accent6>
        <a:srgbClr val="0178D9"/>
      </a:accent6>
      <a:hlink>
        <a:srgbClr val="FFFF00"/>
      </a:hlink>
      <a:folHlink>
        <a:srgbClr val="000000"/>
      </a:folHlink>
    </a:clrScheme>
    <a:fontScheme name="ibex New Official Font 2023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1283</Words>
  <Application>Microsoft Macintosh PowerPoint</Application>
  <PresentationFormat>Widescreen</PresentationFormat>
  <Paragraphs>278</Paragraphs>
  <Slides>24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Aptos</vt:lpstr>
      <vt:lpstr>Arial</vt:lpstr>
      <vt:lpstr>Axiforma</vt:lpstr>
      <vt:lpstr>Axiforma Book</vt:lpstr>
      <vt:lpstr>Axiforma ExtraBold</vt:lpstr>
      <vt:lpstr>Axiforma Light</vt:lpstr>
      <vt:lpstr>Calibri</vt:lpstr>
      <vt:lpstr>Helvetica</vt:lpstr>
      <vt:lpstr>Poppins</vt:lpstr>
      <vt:lpstr>Poppins Bold</vt:lpstr>
      <vt:lpstr>Poppins Medium</vt:lpstr>
      <vt:lpstr>Poppins Regular</vt:lpstr>
      <vt:lpstr>Poppins SemiBold</vt:lpstr>
      <vt:lpstr>Source Sans Pro</vt:lpstr>
      <vt:lpstr>Source Sans Pro Light</vt:lpstr>
      <vt:lpstr>Space Grotesk Light Regular</vt:lpstr>
      <vt:lpstr>Wingdings</vt:lpstr>
      <vt:lpstr>Office Theme</vt:lpstr>
      <vt:lpstr>PowerPoint Presentation</vt:lpstr>
      <vt:lpstr>INTRODUCTIONS</vt:lpstr>
      <vt:lpstr>PowerPoint Presentation</vt:lpstr>
      <vt:lpstr>PowerPoint Presentation</vt:lpstr>
      <vt:lpstr>Network Connectivity</vt:lpstr>
      <vt:lpstr>BCP Capabilities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Information Data Security/Risk &amp; Compliance Programs</vt:lpstr>
      <vt:lpstr>Compliance - Process Monitoring &amp; Awareness</vt:lpstr>
      <vt:lpstr>PowerPoint Presentation</vt:lpstr>
      <vt:lpstr>PowerPoint Presentation</vt:lpstr>
      <vt:lpstr>PowerPoint Presentation</vt:lpstr>
      <vt:lpstr>Current Mint Mobile IVR Experience </vt:lpstr>
      <vt:lpstr>After listening for 9 days our classifier is continuing to get better, and we are confident in getting quick wins with initial automation opportunities</vt:lpstr>
      <vt:lpstr>PowerPoint Presentation</vt:lpstr>
      <vt:lpstr>PowerPoint Presentation</vt:lpstr>
      <vt:lpstr>PowerPoint Presentation</vt:lpstr>
      <vt:lpstr>Translate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Odulio</dc:creator>
  <cp:lastModifiedBy>Ahmed, Zeeshan</cp:lastModifiedBy>
  <cp:revision>59</cp:revision>
  <dcterms:created xsi:type="dcterms:W3CDTF">2023-06-27T11:46:46Z</dcterms:created>
  <dcterms:modified xsi:type="dcterms:W3CDTF">2024-10-09T18:12:56Z</dcterms:modified>
</cp:coreProperties>
</file>